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270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36914C46-0CB9-4A7E-85B3-09A3314A882F}"/>
    <pc:docChg chg="addSld modSld">
      <pc:chgData name="Talbott, Heather" userId="8ebef113-e037-4d89-a70e-4d4fa7ecfcdf" providerId="ADAL" clId="{36914C46-0CB9-4A7E-85B3-09A3314A882F}" dt="2023-11-16T20:14:57.454" v="29" actId="1076"/>
      <pc:docMkLst>
        <pc:docMk/>
      </pc:docMkLst>
      <pc:sldChg chg="addSp modSp new mod">
        <pc:chgData name="Talbott, Heather" userId="8ebef113-e037-4d89-a70e-4d4fa7ecfcdf" providerId="ADAL" clId="{36914C46-0CB9-4A7E-85B3-09A3314A882F}" dt="2023-11-16T15:27:30.312" v="4" actId="1076"/>
        <pc:sldMkLst>
          <pc:docMk/>
          <pc:sldMk cId="4211072937" sldId="263"/>
        </pc:sldMkLst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" creationId="{2E13F3E4-BC24-4D7D-A0B5-1B3789EF36C3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4" creationId="{3C90ABEA-B7B8-4446-B230-3943EC876755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5" creationId="{348BF8F0-88AD-4AA7-8D3D-BF57F9F02F5D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8" creationId="{25D7BF7F-06F6-4F29-9BE0-F6D2D7A0AF4B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10" creationId="{984B9976-9551-4D98-86B5-C3F368D0325D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12" creationId="{CABA6A67-814E-4E3C-BCA2-17C54B25D6E2}"/>
          </ac:spMkLst>
        </pc:spChg>
        <pc:spChg chg="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15" creationId="{FC4C904E-12D0-4177-B60E-9921AE1284F9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16" creationId="{075FF6E6-BF4A-4E8A-8B7C-091C8F70C92D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18" creationId="{63C39B82-D223-4F8B-8DDF-7A8FA5E0F9B7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0" creationId="{BC4B2514-33B4-4810-9B15-741932DC871E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1" creationId="{4249CE04-4832-4661-BCF9-44D5E14D167C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2" creationId="{DA2226B3-B140-44E8-924F-7E903ACE4E97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3" creationId="{D8FA68C1-E16F-4797-915B-49FE124FF808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4" creationId="{B2B5F43D-FDE5-4CFB-8179-044EE226BA51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5" creationId="{DF572BF7-DD97-416E-80C1-BCD7295496BE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6" creationId="{8AC9B738-799D-4A80-A46D-BD646880C00F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7" creationId="{2B76EF54-8885-43DA-8856-9F584C6CBB81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8" creationId="{2DFA4D2D-C78D-4535-87E4-319A6806C337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29" creationId="{CC0BDD15-2468-42B2-B40F-A5D8DC3AF429}"/>
          </ac:spMkLst>
        </pc:spChg>
        <pc:spChg chg="add mod">
          <ac:chgData name="Talbott, Heather" userId="8ebef113-e037-4d89-a70e-4d4fa7ecfcdf" providerId="ADAL" clId="{36914C46-0CB9-4A7E-85B3-09A3314A882F}" dt="2023-11-16T15:27:25.423" v="2" actId="1076"/>
          <ac:spMkLst>
            <pc:docMk/>
            <pc:sldMk cId="4211072937" sldId="263"/>
            <ac:spMk id="30" creationId="{7057C510-675B-4325-AF2F-C7E4EBDF2B19}"/>
          </ac:spMkLst>
        </pc:spChg>
        <pc:grpChg chg="add mod">
          <ac:chgData name="Talbott, Heather" userId="8ebef113-e037-4d89-a70e-4d4fa7ecfcdf" providerId="ADAL" clId="{36914C46-0CB9-4A7E-85B3-09A3314A882F}" dt="2023-11-16T15:27:25.423" v="2" actId="1076"/>
          <ac:grpSpMkLst>
            <pc:docMk/>
            <pc:sldMk cId="4211072937" sldId="263"/>
            <ac:grpSpMk id="13" creationId="{31A231DC-CE0E-498B-AE89-D34038547BB3}"/>
          </ac:grpSpMkLst>
        </pc:grpChg>
        <pc:picChg chg="add mod">
          <ac:chgData name="Talbott, Heather" userId="8ebef113-e037-4d89-a70e-4d4fa7ecfcdf" providerId="ADAL" clId="{36914C46-0CB9-4A7E-85B3-09A3314A882F}" dt="2023-11-16T15:27:25.423" v="2" actId="1076"/>
          <ac:picMkLst>
            <pc:docMk/>
            <pc:sldMk cId="4211072937" sldId="263"/>
            <ac:picMk id="3" creationId="{68C8CABE-4DDF-416F-AE08-DB7F5ECE8802}"/>
          </ac:picMkLst>
        </pc:picChg>
        <pc:picChg chg="add mod">
          <ac:chgData name="Talbott, Heather" userId="8ebef113-e037-4d89-a70e-4d4fa7ecfcdf" providerId="ADAL" clId="{36914C46-0CB9-4A7E-85B3-09A3314A882F}" dt="2023-11-16T15:27:30.312" v="4" actId="1076"/>
          <ac:picMkLst>
            <pc:docMk/>
            <pc:sldMk cId="4211072937" sldId="263"/>
            <ac:picMk id="32" creationId="{4F308B17-B271-4275-B00F-45A014D89931}"/>
          </ac:picMkLst>
        </pc:picChg>
        <pc:cxnChg chg="add mod">
          <ac:chgData name="Talbott, Heather" userId="8ebef113-e037-4d89-a70e-4d4fa7ecfcdf" providerId="ADAL" clId="{36914C46-0CB9-4A7E-85B3-09A3314A882F}" dt="2023-11-16T15:27:25.423" v="2" actId="1076"/>
          <ac:cxnSpMkLst>
            <pc:docMk/>
            <pc:sldMk cId="4211072937" sldId="263"/>
            <ac:cxnSpMk id="6" creationId="{EE75DAB6-EADD-4C0D-8FBE-DC13AADE200A}"/>
          </ac:cxnSpMkLst>
        </pc:cxnChg>
        <pc:cxnChg chg="add mod">
          <ac:chgData name="Talbott, Heather" userId="8ebef113-e037-4d89-a70e-4d4fa7ecfcdf" providerId="ADAL" clId="{36914C46-0CB9-4A7E-85B3-09A3314A882F}" dt="2023-11-16T15:27:25.423" v="2" actId="1076"/>
          <ac:cxnSpMkLst>
            <pc:docMk/>
            <pc:sldMk cId="4211072937" sldId="263"/>
            <ac:cxnSpMk id="7" creationId="{47A89985-1FD0-44B7-9FEB-C2B695012919}"/>
          </ac:cxnSpMkLst>
        </pc:cxnChg>
        <pc:cxnChg chg="add mod">
          <ac:chgData name="Talbott, Heather" userId="8ebef113-e037-4d89-a70e-4d4fa7ecfcdf" providerId="ADAL" clId="{36914C46-0CB9-4A7E-85B3-09A3314A882F}" dt="2023-11-16T15:27:25.423" v="2" actId="1076"/>
          <ac:cxnSpMkLst>
            <pc:docMk/>
            <pc:sldMk cId="4211072937" sldId="263"/>
            <ac:cxnSpMk id="9" creationId="{AD33C216-9195-4650-B144-6628B58D156D}"/>
          </ac:cxnSpMkLst>
        </pc:cxnChg>
        <pc:cxnChg chg="add mod">
          <ac:chgData name="Talbott, Heather" userId="8ebef113-e037-4d89-a70e-4d4fa7ecfcdf" providerId="ADAL" clId="{36914C46-0CB9-4A7E-85B3-09A3314A882F}" dt="2023-11-16T15:27:25.423" v="2" actId="1076"/>
          <ac:cxnSpMkLst>
            <pc:docMk/>
            <pc:sldMk cId="4211072937" sldId="263"/>
            <ac:cxnSpMk id="11" creationId="{785E8C9D-7ECD-46FA-AA17-F77AE22B4AC8}"/>
          </ac:cxnSpMkLst>
        </pc:cxnChg>
        <pc:cxnChg chg="mod">
          <ac:chgData name="Talbott, Heather" userId="8ebef113-e037-4d89-a70e-4d4fa7ecfcdf" providerId="ADAL" clId="{36914C46-0CB9-4A7E-85B3-09A3314A882F}" dt="2023-11-16T15:27:25.423" v="2" actId="1076"/>
          <ac:cxnSpMkLst>
            <pc:docMk/>
            <pc:sldMk cId="4211072937" sldId="263"/>
            <ac:cxnSpMk id="14" creationId="{C0AEE336-AF22-43B5-8DAE-C7AB9E788C83}"/>
          </ac:cxnSpMkLst>
        </pc:cxnChg>
        <pc:cxnChg chg="add mod">
          <ac:chgData name="Talbott, Heather" userId="8ebef113-e037-4d89-a70e-4d4fa7ecfcdf" providerId="ADAL" clId="{36914C46-0CB9-4A7E-85B3-09A3314A882F}" dt="2023-11-16T15:27:25.423" v="2" actId="1076"/>
          <ac:cxnSpMkLst>
            <pc:docMk/>
            <pc:sldMk cId="4211072937" sldId="263"/>
            <ac:cxnSpMk id="17" creationId="{84CA68DB-7DA8-4A22-A2DC-3AD79C5CA770}"/>
          </ac:cxnSpMkLst>
        </pc:cxnChg>
        <pc:cxnChg chg="add mod">
          <ac:chgData name="Talbott, Heather" userId="8ebef113-e037-4d89-a70e-4d4fa7ecfcdf" providerId="ADAL" clId="{36914C46-0CB9-4A7E-85B3-09A3314A882F}" dt="2023-11-16T15:27:25.423" v="2" actId="1076"/>
          <ac:cxnSpMkLst>
            <pc:docMk/>
            <pc:sldMk cId="4211072937" sldId="263"/>
            <ac:cxnSpMk id="19" creationId="{8672C2B9-70B4-48CE-8D08-AD4624565743}"/>
          </ac:cxnSpMkLst>
        </pc:cxnChg>
        <pc:cxnChg chg="add mod">
          <ac:chgData name="Talbott, Heather" userId="8ebef113-e037-4d89-a70e-4d4fa7ecfcdf" providerId="ADAL" clId="{36914C46-0CB9-4A7E-85B3-09A3314A882F}" dt="2023-11-16T15:27:25.423" v="2" actId="1076"/>
          <ac:cxnSpMkLst>
            <pc:docMk/>
            <pc:sldMk cId="4211072937" sldId="263"/>
            <ac:cxnSpMk id="31" creationId="{20ABE0C1-24F2-40A1-94DC-1AE584BF5404}"/>
          </ac:cxnSpMkLst>
        </pc:cxnChg>
      </pc:sldChg>
      <pc:sldChg chg="addSp modSp new mod">
        <pc:chgData name="Talbott, Heather" userId="8ebef113-e037-4d89-a70e-4d4fa7ecfcdf" providerId="ADAL" clId="{36914C46-0CB9-4A7E-85B3-09A3314A882F}" dt="2023-11-16T20:11:05.391" v="9" actId="1076"/>
        <pc:sldMkLst>
          <pc:docMk/>
          <pc:sldMk cId="3904488755" sldId="264"/>
        </pc:sldMkLst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2" creationId="{291794BA-9789-46F2-8DF8-674ACA9D7DEC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4" creationId="{33C80BC6-04DB-45D9-8D30-A3C9C70077B2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6" creationId="{1B67E0AD-6FA0-43AC-845A-337438DA8CC3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8" creationId="{D267E91C-7F45-4B9D-BD8B-26B66009CD64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10" creationId="{7E599C40-851C-4547-93B9-75F241078D73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12" creationId="{4E2D4A81-31B9-48F8-812E-B658A4DD6837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14" creationId="{17A0F522-1195-4B4A-BEC3-3F2D3F30AD79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16" creationId="{3922F2FA-E9C9-4F8F-86F9-ACB334FA0BD6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18" creationId="{A4882B52-F6D6-4435-BE95-477B4395B73F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20" creationId="{536591A3-8697-410D-A586-4C1D47D1B0D1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22" creationId="{44AC59DF-4044-41CF-A5CE-178025CC0830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23" creationId="{F5B95881-D2F3-4287-8CA8-28EFFA156BA0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25" creationId="{B615F686-A18B-4317-A897-0CA9AC7B3EB4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27" creationId="{2876E015-FFA4-4CD2-9387-7DE3AD79D97D}"/>
          </ac:spMkLst>
        </pc:spChg>
        <pc:spChg chg="add mod">
          <ac:chgData name="Talbott, Heather" userId="8ebef113-e037-4d89-a70e-4d4fa7ecfcdf" providerId="ADAL" clId="{36914C46-0CB9-4A7E-85B3-09A3314A882F}" dt="2023-11-16T20:11:02.945" v="7" actId="1076"/>
          <ac:spMkLst>
            <pc:docMk/>
            <pc:sldMk cId="3904488755" sldId="264"/>
            <ac:spMk id="28" creationId="{7AAB5E75-B3D9-4DD8-917E-4B6AFEB0DCFA}"/>
          </ac:spMkLst>
        </pc:spChg>
        <pc:picChg chg="add mod">
          <ac:chgData name="Talbott, Heather" userId="8ebef113-e037-4d89-a70e-4d4fa7ecfcdf" providerId="ADAL" clId="{36914C46-0CB9-4A7E-85B3-09A3314A882F}" dt="2023-11-16T20:11:02.945" v="7" actId="1076"/>
          <ac:picMkLst>
            <pc:docMk/>
            <pc:sldMk cId="3904488755" sldId="264"/>
            <ac:picMk id="3" creationId="{1125A5DC-2211-42DE-AF56-0EDE570182C3}"/>
          </ac:picMkLst>
        </pc:picChg>
        <pc:picChg chg="add mod">
          <ac:chgData name="Talbott, Heather" userId="8ebef113-e037-4d89-a70e-4d4fa7ecfcdf" providerId="ADAL" clId="{36914C46-0CB9-4A7E-85B3-09A3314A882F}" dt="2023-11-16T20:11:05.391" v="9" actId="1076"/>
          <ac:picMkLst>
            <pc:docMk/>
            <pc:sldMk cId="3904488755" sldId="264"/>
            <ac:picMk id="29" creationId="{CE5DF2F6-D137-4EC9-B6D1-426913C12BA9}"/>
          </ac:picMkLst>
        </pc:pic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5" creationId="{D4648ACA-2471-4EFB-8F0B-2484B90EEB8B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7" creationId="{3FA92E63-056C-4BC0-9C0C-C441056DD27B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9" creationId="{CCE6623F-7D1E-4C5D-AD4F-D4716BCDF1B6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11" creationId="{F134B450-3C8A-4BDD-8419-7BC98ED566F4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13" creationId="{5F81CE94-E87A-4212-BB60-85C4117CDC4C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15" creationId="{089C0991-DB43-4276-82C3-5587D1F8B347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17" creationId="{ABD4E7B5-3D83-4C46-9763-2A0C33032305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19" creationId="{1A29CC19-E190-4D22-A5C1-8DE0C5208A35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21" creationId="{B66D1830-955F-41C0-B3F9-9EA783E52178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24" creationId="{840A291E-ACB6-47CF-99E9-979BADEFFD2B}"/>
          </ac:cxnSpMkLst>
        </pc:cxnChg>
        <pc:cxnChg chg="add mod">
          <ac:chgData name="Talbott, Heather" userId="8ebef113-e037-4d89-a70e-4d4fa7ecfcdf" providerId="ADAL" clId="{36914C46-0CB9-4A7E-85B3-09A3314A882F}" dt="2023-11-16T20:11:02.945" v="7" actId="1076"/>
          <ac:cxnSpMkLst>
            <pc:docMk/>
            <pc:sldMk cId="3904488755" sldId="264"/>
            <ac:cxnSpMk id="26" creationId="{64000066-70A9-49EF-A2D6-1A568D2DA7A6}"/>
          </ac:cxnSpMkLst>
        </pc:cxnChg>
      </pc:sldChg>
      <pc:sldChg chg="addSp modSp new mod">
        <pc:chgData name="Talbott, Heather" userId="8ebef113-e037-4d89-a70e-4d4fa7ecfcdf" providerId="ADAL" clId="{36914C46-0CB9-4A7E-85B3-09A3314A882F}" dt="2023-11-16T20:11:38.687" v="14" actId="1076"/>
        <pc:sldMkLst>
          <pc:docMk/>
          <pc:sldMk cId="655397699" sldId="265"/>
        </pc:sldMkLst>
        <pc:spChg chg="add mod">
          <ac:chgData name="Talbott, Heather" userId="8ebef113-e037-4d89-a70e-4d4fa7ecfcdf" providerId="ADAL" clId="{36914C46-0CB9-4A7E-85B3-09A3314A882F}" dt="2023-11-16T20:11:36.364" v="12" actId="1076"/>
          <ac:spMkLst>
            <pc:docMk/>
            <pc:sldMk cId="655397699" sldId="265"/>
            <ac:spMk id="2" creationId="{088B4E6C-6957-47DF-9273-0F27D6A4EC41}"/>
          </ac:spMkLst>
        </pc:spChg>
        <pc:spChg chg="add mod">
          <ac:chgData name="Talbott, Heather" userId="8ebef113-e037-4d89-a70e-4d4fa7ecfcdf" providerId="ADAL" clId="{36914C46-0CB9-4A7E-85B3-09A3314A882F}" dt="2023-11-16T20:11:36.364" v="12" actId="1076"/>
          <ac:spMkLst>
            <pc:docMk/>
            <pc:sldMk cId="655397699" sldId="265"/>
            <ac:spMk id="4" creationId="{1C1F37DA-CDCF-4A35-B61F-6E2251F3C992}"/>
          </ac:spMkLst>
        </pc:spChg>
        <pc:spChg chg="add mod">
          <ac:chgData name="Talbott, Heather" userId="8ebef113-e037-4d89-a70e-4d4fa7ecfcdf" providerId="ADAL" clId="{36914C46-0CB9-4A7E-85B3-09A3314A882F}" dt="2023-11-16T20:11:36.364" v="12" actId="1076"/>
          <ac:spMkLst>
            <pc:docMk/>
            <pc:sldMk cId="655397699" sldId="265"/>
            <ac:spMk id="6" creationId="{EB67FCE0-0C54-4531-A79B-26257D779688}"/>
          </ac:spMkLst>
        </pc:spChg>
        <pc:spChg chg="add mod">
          <ac:chgData name="Talbott, Heather" userId="8ebef113-e037-4d89-a70e-4d4fa7ecfcdf" providerId="ADAL" clId="{36914C46-0CB9-4A7E-85B3-09A3314A882F}" dt="2023-11-16T20:11:36.364" v="12" actId="1076"/>
          <ac:spMkLst>
            <pc:docMk/>
            <pc:sldMk cId="655397699" sldId="265"/>
            <ac:spMk id="8" creationId="{3FC628C3-4604-4BBC-B442-8F057AE066EE}"/>
          </ac:spMkLst>
        </pc:spChg>
        <pc:spChg chg="add mod">
          <ac:chgData name="Talbott, Heather" userId="8ebef113-e037-4d89-a70e-4d4fa7ecfcdf" providerId="ADAL" clId="{36914C46-0CB9-4A7E-85B3-09A3314A882F}" dt="2023-11-16T20:11:36.364" v="12" actId="1076"/>
          <ac:spMkLst>
            <pc:docMk/>
            <pc:sldMk cId="655397699" sldId="265"/>
            <ac:spMk id="10" creationId="{FA5002C8-BE62-4E8B-93F4-8ED36ADF704A}"/>
          </ac:spMkLst>
        </pc:spChg>
        <pc:spChg chg="add mod">
          <ac:chgData name="Talbott, Heather" userId="8ebef113-e037-4d89-a70e-4d4fa7ecfcdf" providerId="ADAL" clId="{36914C46-0CB9-4A7E-85B3-09A3314A882F}" dt="2023-11-16T20:11:36.364" v="12" actId="1076"/>
          <ac:spMkLst>
            <pc:docMk/>
            <pc:sldMk cId="655397699" sldId="265"/>
            <ac:spMk id="11" creationId="{9B5CF79F-3F28-4975-8001-4494DBAF3C0B}"/>
          </ac:spMkLst>
        </pc:spChg>
        <pc:spChg chg="add mod">
          <ac:chgData name="Talbott, Heather" userId="8ebef113-e037-4d89-a70e-4d4fa7ecfcdf" providerId="ADAL" clId="{36914C46-0CB9-4A7E-85B3-09A3314A882F}" dt="2023-11-16T20:11:36.364" v="12" actId="1076"/>
          <ac:spMkLst>
            <pc:docMk/>
            <pc:sldMk cId="655397699" sldId="265"/>
            <ac:spMk id="12" creationId="{F219E0E6-F4B2-40DB-9AA1-D7B5E526A416}"/>
          </ac:spMkLst>
        </pc:spChg>
        <pc:spChg chg="add mod">
          <ac:chgData name="Talbott, Heather" userId="8ebef113-e037-4d89-a70e-4d4fa7ecfcdf" providerId="ADAL" clId="{36914C46-0CB9-4A7E-85B3-09A3314A882F}" dt="2023-11-16T20:11:36.364" v="12" actId="1076"/>
          <ac:spMkLst>
            <pc:docMk/>
            <pc:sldMk cId="655397699" sldId="265"/>
            <ac:spMk id="13" creationId="{FB122F02-09BF-4C93-8DFA-DC5E71D78655}"/>
          </ac:spMkLst>
        </pc:spChg>
        <pc:spChg chg="add mod">
          <ac:chgData name="Talbott, Heather" userId="8ebef113-e037-4d89-a70e-4d4fa7ecfcdf" providerId="ADAL" clId="{36914C46-0CB9-4A7E-85B3-09A3314A882F}" dt="2023-11-16T20:11:36.364" v="12" actId="1076"/>
          <ac:spMkLst>
            <pc:docMk/>
            <pc:sldMk cId="655397699" sldId="265"/>
            <ac:spMk id="14" creationId="{7D9F4DE5-F3A5-48C3-BF17-F7C021EFBD64}"/>
          </ac:spMkLst>
        </pc:spChg>
        <pc:picChg chg="add mod">
          <ac:chgData name="Talbott, Heather" userId="8ebef113-e037-4d89-a70e-4d4fa7ecfcdf" providerId="ADAL" clId="{36914C46-0CB9-4A7E-85B3-09A3314A882F}" dt="2023-11-16T20:11:36.364" v="12" actId="1076"/>
          <ac:picMkLst>
            <pc:docMk/>
            <pc:sldMk cId="655397699" sldId="265"/>
            <ac:picMk id="3" creationId="{7C59668E-73DC-4EF2-920B-A09BFD989987}"/>
          </ac:picMkLst>
        </pc:picChg>
        <pc:picChg chg="add mod">
          <ac:chgData name="Talbott, Heather" userId="8ebef113-e037-4d89-a70e-4d4fa7ecfcdf" providerId="ADAL" clId="{36914C46-0CB9-4A7E-85B3-09A3314A882F}" dt="2023-11-16T20:11:38.687" v="14" actId="1076"/>
          <ac:picMkLst>
            <pc:docMk/>
            <pc:sldMk cId="655397699" sldId="265"/>
            <ac:picMk id="15" creationId="{148DBECC-6D7F-406C-AC0D-B6E1E7536D89}"/>
          </ac:picMkLst>
        </pc:picChg>
        <pc:cxnChg chg="add mod">
          <ac:chgData name="Talbott, Heather" userId="8ebef113-e037-4d89-a70e-4d4fa7ecfcdf" providerId="ADAL" clId="{36914C46-0CB9-4A7E-85B3-09A3314A882F}" dt="2023-11-16T20:11:36.364" v="12" actId="1076"/>
          <ac:cxnSpMkLst>
            <pc:docMk/>
            <pc:sldMk cId="655397699" sldId="265"/>
            <ac:cxnSpMk id="5" creationId="{2558557C-938F-457E-9A55-DF42C15A9B98}"/>
          </ac:cxnSpMkLst>
        </pc:cxnChg>
        <pc:cxnChg chg="add mod">
          <ac:chgData name="Talbott, Heather" userId="8ebef113-e037-4d89-a70e-4d4fa7ecfcdf" providerId="ADAL" clId="{36914C46-0CB9-4A7E-85B3-09A3314A882F}" dt="2023-11-16T20:11:36.364" v="12" actId="1076"/>
          <ac:cxnSpMkLst>
            <pc:docMk/>
            <pc:sldMk cId="655397699" sldId="265"/>
            <ac:cxnSpMk id="7" creationId="{970FCE43-9F4E-44D5-BFD3-B8C5B798CB0A}"/>
          </ac:cxnSpMkLst>
        </pc:cxnChg>
        <pc:cxnChg chg="add mod">
          <ac:chgData name="Talbott, Heather" userId="8ebef113-e037-4d89-a70e-4d4fa7ecfcdf" providerId="ADAL" clId="{36914C46-0CB9-4A7E-85B3-09A3314A882F}" dt="2023-11-16T20:11:36.364" v="12" actId="1076"/>
          <ac:cxnSpMkLst>
            <pc:docMk/>
            <pc:sldMk cId="655397699" sldId="265"/>
            <ac:cxnSpMk id="9" creationId="{1F1992E6-7B39-4573-A7BA-BDC30400C05B}"/>
          </ac:cxnSpMkLst>
        </pc:cxnChg>
      </pc:sldChg>
      <pc:sldChg chg="addSp modSp new mod">
        <pc:chgData name="Talbott, Heather" userId="8ebef113-e037-4d89-a70e-4d4fa7ecfcdf" providerId="ADAL" clId="{36914C46-0CB9-4A7E-85B3-09A3314A882F}" dt="2023-11-16T20:12:42.395" v="19" actId="1076"/>
        <pc:sldMkLst>
          <pc:docMk/>
          <pc:sldMk cId="2847803469" sldId="266"/>
        </pc:sldMkLst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2" creationId="{FA7614F0-2EB7-47DE-BA72-C0224290B05C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4" creationId="{E122245D-EB4F-4BF1-AA1F-2574909D2C09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5" creationId="{5D862185-673D-43B7-A2AB-23231A9BB9BA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7" creationId="{1C71C3FB-F32B-40B9-A788-CD78802D5E11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9" creationId="{FEED47E9-39F3-434D-B8D9-04101482BA30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11" creationId="{D6E9EF67-5C05-41A6-94D1-73C3ADA6DF4C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13" creationId="{BF303637-F0F4-40B1-B90C-EB621CD39F4C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15" creationId="{B4E4C81A-24B6-47C4-B8E5-A6B6F3DD9276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17" creationId="{BB48C6EE-ECB2-4B99-8550-52508D1D1AFC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18" creationId="{A8B8588D-B53C-4B30-A21C-56BEF056D24D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20" creationId="{416ABE21-0F85-4875-AC4D-FAA7791F2D1D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22" creationId="{DB6143D0-7E23-42DE-9701-A38F65339E20}"/>
          </ac:spMkLst>
        </pc:spChg>
        <pc:spChg chg="mod">
          <ac:chgData name="Talbott, Heather" userId="8ebef113-e037-4d89-a70e-4d4fa7ecfcdf" providerId="ADAL" clId="{36914C46-0CB9-4A7E-85B3-09A3314A882F}" dt="2023-11-16T20:12:34.304" v="16"/>
          <ac:spMkLst>
            <pc:docMk/>
            <pc:sldMk cId="2847803469" sldId="266"/>
            <ac:spMk id="25" creationId="{81CD3DF4-AD76-463C-87F5-4A90D75A799A}"/>
          </ac:spMkLst>
        </pc:spChg>
        <pc:spChg chg="add mod">
          <ac:chgData name="Talbott, Heather" userId="8ebef113-e037-4d89-a70e-4d4fa7ecfcdf" providerId="ADAL" clId="{36914C46-0CB9-4A7E-85B3-09A3314A882F}" dt="2023-11-16T20:12:35.468" v="17" actId="1076"/>
          <ac:spMkLst>
            <pc:docMk/>
            <pc:sldMk cId="2847803469" sldId="266"/>
            <ac:spMk id="27" creationId="{4C319392-02CB-44E9-B78F-7E173491A69B}"/>
          </ac:spMkLst>
        </pc:spChg>
        <pc:grpChg chg="add mod">
          <ac:chgData name="Talbott, Heather" userId="8ebef113-e037-4d89-a70e-4d4fa7ecfcdf" providerId="ADAL" clId="{36914C46-0CB9-4A7E-85B3-09A3314A882F}" dt="2023-11-16T20:12:35.468" v="17" actId="1076"/>
          <ac:grpSpMkLst>
            <pc:docMk/>
            <pc:sldMk cId="2847803469" sldId="266"/>
            <ac:grpSpMk id="24" creationId="{5B73EEB3-8B48-41DA-9178-E2EE08B75366}"/>
          </ac:grpSpMkLst>
        </pc:grpChg>
        <pc:picChg chg="add mod">
          <ac:chgData name="Talbott, Heather" userId="8ebef113-e037-4d89-a70e-4d4fa7ecfcdf" providerId="ADAL" clId="{36914C46-0CB9-4A7E-85B3-09A3314A882F}" dt="2023-11-16T20:12:35.468" v="17" actId="1076"/>
          <ac:picMkLst>
            <pc:docMk/>
            <pc:sldMk cId="2847803469" sldId="266"/>
            <ac:picMk id="3" creationId="{C5C89651-FCD1-48BF-B80E-E873A2C1449C}"/>
          </ac:picMkLst>
        </pc:picChg>
        <pc:picChg chg="add mod">
          <ac:chgData name="Talbott, Heather" userId="8ebef113-e037-4d89-a70e-4d4fa7ecfcdf" providerId="ADAL" clId="{36914C46-0CB9-4A7E-85B3-09A3314A882F}" dt="2023-11-16T20:12:42.395" v="19" actId="1076"/>
          <ac:picMkLst>
            <pc:docMk/>
            <pc:sldMk cId="2847803469" sldId="266"/>
            <ac:picMk id="29" creationId="{28BFB3C1-D582-4DAF-A761-1FECF8C3C42E}"/>
          </ac:picMkLst>
        </pc:pic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6" creationId="{B46D1BC3-87F7-4165-A1AA-4A6D063A1093}"/>
          </ac:cxnSpMkLst>
        </pc:cxn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8" creationId="{BCCB5949-0784-46E1-A5C9-2A031659F86C}"/>
          </ac:cxnSpMkLst>
        </pc:cxn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10" creationId="{92FD9133-0DD0-4971-97E6-718C26A7D53D}"/>
          </ac:cxnSpMkLst>
        </pc:cxn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12" creationId="{6E04140A-CC06-40F0-A9E7-05EF5F7B6C45}"/>
          </ac:cxnSpMkLst>
        </pc:cxn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14" creationId="{41DEA1C8-55AE-4D1B-B2FD-D5D4842B6D05}"/>
          </ac:cxnSpMkLst>
        </pc:cxn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16" creationId="{0B72B0E9-67F5-4457-ABA9-DE4EB389653F}"/>
          </ac:cxnSpMkLst>
        </pc:cxn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19" creationId="{09A32F39-39B3-4252-8923-1E3CC4C1ECD7}"/>
          </ac:cxnSpMkLst>
        </pc:cxn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21" creationId="{4B1CDFBB-4090-4FA0-83E4-194CF0D9B4A6}"/>
          </ac:cxnSpMkLst>
        </pc:cxn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23" creationId="{5CF9269E-16E6-4069-BEC7-D13AC40E450D}"/>
          </ac:cxnSpMkLst>
        </pc:cxnChg>
        <pc:cxnChg chg="mod">
          <ac:chgData name="Talbott, Heather" userId="8ebef113-e037-4d89-a70e-4d4fa7ecfcdf" providerId="ADAL" clId="{36914C46-0CB9-4A7E-85B3-09A3314A882F}" dt="2023-11-16T20:12:34.304" v="16"/>
          <ac:cxnSpMkLst>
            <pc:docMk/>
            <pc:sldMk cId="2847803469" sldId="266"/>
            <ac:cxnSpMk id="26" creationId="{0DFC2287-A14D-4888-A20F-1CBC475B2C84}"/>
          </ac:cxnSpMkLst>
        </pc:cxnChg>
        <pc:cxnChg chg="add mod">
          <ac:chgData name="Talbott, Heather" userId="8ebef113-e037-4d89-a70e-4d4fa7ecfcdf" providerId="ADAL" clId="{36914C46-0CB9-4A7E-85B3-09A3314A882F}" dt="2023-11-16T20:12:35.468" v="17" actId="1076"/>
          <ac:cxnSpMkLst>
            <pc:docMk/>
            <pc:sldMk cId="2847803469" sldId="266"/>
            <ac:cxnSpMk id="28" creationId="{AD88BD96-7C29-4220-AB18-B873F39F080C}"/>
          </ac:cxnSpMkLst>
        </pc:cxnChg>
      </pc:sldChg>
      <pc:sldChg chg="addSp modSp new mod">
        <pc:chgData name="Talbott, Heather" userId="8ebef113-e037-4d89-a70e-4d4fa7ecfcdf" providerId="ADAL" clId="{36914C46-0CB9-4A7E-85B3-09A3314A882F}" dt="2023-11-16T20:13:57.197" v="24" actId="1076"/>
        <pc:sldMkLst>
          <pc:docMk/>
          <pc:sldMk cId="2757011897" sldId="267"/>
        </pc:sldMkLst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2" creationId="{9C4FBB87-216B-4624-9AB3-D7A523ECA801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4" creationId="{D02998E7-D8A0-44CD-BEDA-6273C4098269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6" creationId="{0222271E-A5F2-4890-BA92-0319588B6F97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8" creationId="{15A5FBC6-7EE2-420D-9694-97DBC35D212A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10" creationId="{2701C5BB-2113-4A53-A1BE-E013E0D3F298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12" creationId="{1F8C6809-4602-48E3-A0B9-EF7E2D674313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14" creationId="{D7BC1D95-20D1-46C3-830A-3A4979B5FCFA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16" creationId="{907124DF-F206-4358-90B0-93976637226B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17" creationId="{E8265A0A-5E3D-46A5-9B3D-90D27DA92B43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19" creationId="{8811198F-8423-4635-9350-7918FD119CE0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21" creationId="{0A6E31CA-C6ED-48FC-AAAE-FDB9EC36B0C9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23" creationId="{7D4EC6C9-018E-4412-ACA3-719B27EF5468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24" creationId="{DECA4E7C-FAC3-455A-BE08-D1CDAB8C4B00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26" creationId="{0E3230E8-0F5F-4A4C-864E-3E215CBD0481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28" creationId="{A9F75AD4-94F1-48E0-9F45-E64DDDD7688C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30" creationId="{28A34B1A-C186-4266-8AC3-BB1B83F1EECC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32" creationId="{6F948ED5-22F6-49C2-81D8-36E5954188BF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34" creationId="{E3E107EA-50CE-425A-8B00-9A7488B31F4C}"/>
          </ac:spMkLst>
        </pc:spChg>
        <pc:spChg chg="add mod">
          <ac:chgData name="Talbott, Heather" userId="8ebef113-e037-4d89-a70e-4d4fa7ecfcdf" providerId="ADAL" clId="{36914C46-0CB9-4A7E-85B3-09A3314A882F}" dt="2023-11-16T20:13:54.432" v="22" actId="1076"/>
          <ac:spMkLst>
            <pc:docMk/>
            <pc:sldMk cId="2757011897" sldId="267"/>
            <ac:spMk id="35" creationId="{9F4D86B2-FB6D-48C2-A459-811A78893F13}"/>
          </ac:spMkLst>
        </pc:spChg>
        <pc:picChg chg="add mod">
          <ac:chgData name="Talbott, Heather" userId="8ebef113-e037-4d89-a70e-4d4fa7ecfcdf" providerId="ADAL" clId="{36914C46-0CB9-4A7E-85B3-09A3314A882F}" dt="2023-11-16T20:13:54.432" v="22" actId="1076"/>
          <ac:picMkLst>
            <pc:docMk/>
            <pc:sldMk cId="2757011897" sldId="267"/>
            <ac:picMk id="3" creationId="{C840D29A-C616-4E41-9FA4-6C6A46C876F9}"/>
          </ac:picMkLst>
        </pc:picChg>
        <pc:picChg chg="add mod">
          <ac:chgData name="Talbott, Heather" userId="8ebef113-e037-4d89-a70e-4d4fa7ecfcdf" providerId="ADAL" clId="{36914C46-0CB9-4A7E-85B3-09A3314A882F}" dt="2023-11-16T20:13:57.197" v="24" actId="1076"/>
          <ac:picMkLst>
            <pc:docMk/>
            <pc:sldMk cId="2757011897" sldId="267"/>
            <ac:picMk id="36" creationId="{9F66AB1A-BC8A-4303-B289-38220CB5682F}"/>
          </ac:picMkLst>
        </pc:pic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5" creationId="{DA5CE5E6-81F2-41D6-918A-3BE67B79EA62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7" creationId="{BC1B2EDB-3F49-466D-8767-F8D690D0900A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9" creationId="{E9DD5EEE-D5EC-410E-A75C-05BE07C20448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11" creationId="{B893C8DE-8CA0-470F-ADC4-F4454528E79F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13" creationId="{17FD3008-6BFF-4BD1-B17F-951638276C44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15" creationId="{D9D68619-3044-468D-A3BA-B0E83C891BC6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18" creationId="{CB18198B-86A7-488F-85DD-E5A4A9876FE9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20" creationId="{B21E79E7-DC6C-4626-970C-743D3FEDB220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22" creationId="{1E3617FF-5F85-464E-8048-063DB78D1A7E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25" creationId="{4D111312-C850-43AD-A3B7-1C48637E5ACA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27" creationId="{246C9517-EB91-4561-A4DA-DA5427E741EE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29" creationId="{C7EC5D60-7983-4882-92C1-E2B5973554F3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31" creationId="{EAB98283-57D4-4B9B-B09A-B2D8E86D7914}"/>
          </ac:cxnSpMkLst>
        </pc:cxnChg>
        <pc:cxnChg chg="add mod">
          <ac:chgData name="Talbott, Heather" userId="8ebef113-e037-4d89-a70e-4d4fa7ecfcdf" providerId="ADAL" clId="{36914C46-0CB9-4A7E-85B3-09A3314A882F}" dt="2023-11-16T20:13:54.432" v="22" actId="1076"/>
          <ac:cxnSpMkLst>
            <pc:docMk/>
            <pc:sldMk cId="2757011897" sldId="267"/>
            <ac:cxnSpMk id="33" creationId="{931CA9E2-FA8C-40F8-B71E-3E3106CF0E74}"/>
          </ac:cxnSpMkLst>
        </pc:cxnChg>
      </pc:sldChg>
      <pc:sldChg chg="addSp modSp new mod">
        <pc:chgData name="Talbott, Heather" userId="8ebef113-e037-4d89-a70e-4d4fa7ecfcdf" providerId="ADAL" clId="{36914C46-0CB9-4A7E-85B3-09A3314A882F}" dt="2023-11-16T20:14:57.454" v="29" actId="1076"/>
        <pc:sldMkLst>
          <pc:docMk/>
          <pc:sldMk cId="1023248457" sldId="268"/>
        </pc:sldMkLst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" creationId="{CDD90839-3F7B-485A-A272-8DBFBDC531BC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4" creationId="{CB92B78B-F233-41B8-92C2-6EC4604A3453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5" creationId="{21E9B1A1-DF12-4142-9794-978EE2A16878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6" creationId="{2A7F8763-673D-4DE5-8E1D-AAA5862DBDD5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7" creationId="{693FA8B2-A933-4BD1-9A0C-8C968F91C26D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8" creationId="{FD185F9C-3D1E-45FC-8BFE-510D33060477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9" creationId="{F8027245-48ED-4C24-9BF5-2FC1CAA17966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0" creationId="{7171826D-591C-41D3-ACCF-E5239C119499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1" creationId="{393B1501-277E-4E5D-B976-64BA6AC73865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2" creationId="{7AAB287C-0ED8-4617-9B1B-51BEE687D0CB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3" creationId="{3503B681-2E61-4747-B957-5AC2E4CE1EC4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4" creationId="{C9D011B5-F025-47D4-A5A0-07B9F74259D4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5" creationId="{ABCC1B40-E470-4DE5-9838-9CAFFB0C7B07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6" creationId="{CC404EB9-BD95-4C80-BAC0-191A48B3D783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7" creationId="{6C4C967C-70F9-41B6-BE29-1892EEA905C2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8" creationId="{87FC115B-5C51-4118-8743-85464694E00D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19" creationId="{E6825933-E499-4C50-BA58-423BA0AB4CAE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0" creationId="{54AE5ACE-D5E7-4A1E-9A08-97E7B5BF8EE3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1" creationId="{81FA7F62-AACC-4243-8F02-2DAE4256DAF3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2" creationId="{4A7779AB-946E-4BAB-8E59-0E990DA39380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3" creationId="{7E4C14FC-78F1-470E-89BA-3465851E84C3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4" creationId="{72AE5ACD-3FA5-4E08-A40C-223620CB65C1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5" creationId="{1C254FDF-C524-48FC-AABE-86688EE8C177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6" creationId="{BE9B481A-2569-4817-B4A9-A3AFD889B841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7" creationId="{E8648306-35C8-4DDE-9959-D4A202764A40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8" creationId="{6CF8B337-384D-4BF9-8BBC-E1895FA995BE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29" creationId="{52B70FCC-D2E0-48F7-A64F-B83B0EE900FD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30" creationId="{5AAC0F78-59AB-48A3-AFD2-6671FC0E68CE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31" creationId="{7B86FFA8-838F-456A-90A3-301B8CB83F53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32" creationId="{318D92CE-2205-4123-8FCF-81FB7125995A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33" creationId="{6F2DF9FC-E22F-4DAD-A610-62BB539E4B8F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34" creationId="{6C437206-254A-44DD-9705-E72D89E09632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35" creationId="{46C6EDDD-2C33-40A6-9CF8-DE3AE4144F38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36" creationId="{ABA2FA80-F221-491C-90B8-7CF5EFA7616E}"/>
          </ac:spMkLst>
        </pc:spChg>
        <pc:spChg chg="add mod">
          <ac:chgData name="Talbott, Heather" userId="8ebef113-e037-4d89-a70e-4d4fa7ecfcdf" providerId="ADAL" clId="{36914C46-0CB9-4A7E-85B3-09A3314A882F}" dt="2023-11-16T20:14:54.974" v="27" actId="1076"/>
          <ac:spMkLst>
            <pc:docMk/>
            <pc:sldMk cId="1023248457" sldId="268"/>
            <ac:spMk id="37" creationId="{E08389A2-47BB-41D1-8CF5-BECC5724E738}"/>
          </ac:spMkLst>
        </pc:spChg>
        <pc:picChg chg="add mod">
          <ac:chgData name="Talbott, Heather" userId="8ebef113-e037-4d89-a70e-4d4fa7ecfcdf" providerId="ADAL" clId="{36914C46-0CB9-4A7E-85B3-09A3314A882F}" dt="2023-11-16T20:14:54.974" v="27" actId="1076"/>
          <ac:picMkLst>
            <pc:docMk/>
            <pc:sldMk cId="1023248457" sldId="268"/>
            <ac:picMk id="3" creationId="{11478F72-30F3-422F-A8E1-7B1E606EB77B}"/>
          </ac:picMkLst>
        </pc:picChg>
        <pc:picChg chg="add mod">
          <ac:chgData name="Talbott, Heather" userId="8ebef113-e037-4d89-a70e-4d4fa7ecfcdf" providerId="ADAL" clId="{36914C46-0CB9-4A7E-85B3-09A3314A882F}" dt="2023-11-16T20:14:57.454" v="29" actId="1076"/>
          <ac:picMkLst>
            <pc:docMk/>
            <pc:sldMk cId="1023248457" sldId="268"/>
            <ac:picMk id="38" creationId="{90EBF23E-5512-4B60-ACEC-BDFC6454C5E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D6F8-1F65-7333-4207-8D496E606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6818C-CE35-96FC-F350-A61CE0106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30EF6-0408-0DD3-3CC3-C302FE97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3C241-6280-3DBD-2039-8C2711D9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4DB94-322D-50FC-5709-61622CBB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0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60B6-3D6C-7732-2A96-47C0D988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BF2BE-859A-CC5D-ACD5-6DA3F4941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C9FA5-0DC9-B346-992F-D7478E2A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681A-BAC7-17F6-5478-B6557F81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DD2FF-AA90-C4D3-991E-B3BED7C7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3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9FA335-A1F4-F220-66AF-704F8FF72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732D-AB02-9CED-86DC-48F4C0061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C08C-D77D-0088-8243-E890AB51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6FB0B-7F84-29DE-3EA8-D531EBCB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A05D9-A6DE-E441-D45A-5402AE2F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1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002F-0C24-EE3F-10E1-2A0C263C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BA6AA-DDFD-A531-7ED7-944573C3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50939-A07B-C13B-DCB5-0C5C073AC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0C4EE-91CF-1F87-5DFF-711B542D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0960A-6761-3539-782A-BDE659F4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0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7F0B-F840-C2D5-6178-28ED1DC6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230E-A9D5-3A15-9C51-55663E52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F0C15-9D6F-B6DD-B9EA-94CEBF29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8EA5F-19F4-9DE3-58EB-864810BE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ED8C-ABAB-7EEE-A965-C475F3A2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DF6D-8A5D-275C-73CE-63634FEA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8F2E-8BDB-8057-A30F-43CE3D4D3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42C74-BDA7-FDEC-63CC-0B59D787B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065D2-A301-5439-52CE-27D04BBC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F1ECF-1CA4-1221-1A93-B60F3774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D232F-7DF6-5E61-DD34-5EC09B83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7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31B0-4D91-4AE0-E85D-D104FAE2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003FC-08EC-B042-846D-D983EBEA5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A5BFC-0FF7-4488-60A6-6CA2A8A31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EDE07-C272-5521-44D5-6004E4BFF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D29A78-1DC9-8227-E1A7-B50A86DE3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C18F6-EDD7-BABC-1294-DD8EEFDE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DC5451-585F-8BF2-C386-8D01D561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9CC1A-AEC7-CEB5-8E81-9F484A74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3717-DC45-4608-3455-0C426483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B5969-372B-90AE-11A7-91EC002A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93B30-53FF-127F-9EA2-2398B6CC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A9D2B-C113-CA47-3C73-5B15134A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5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2D770-59BE-DEAF-C91A-B9B38F2B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BDA8B-DD33-E409-75CD-7B08151C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A66DD-C26C-0D1E-0747-7908D931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36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903B-9ED0-FAEE-B1D3-4FF5492B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93EB4-714A-B500-5182-6062517C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90676-623B-7308-31F9-39869B773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F9474-41DF-5705-3F24-80D778F6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FF69B-B545-0EF4-1F0E-B7D71F87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69FD7-A06D-B287-F849-9CC1132B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3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E693-9992-C1D6-15F8-E6FAFFC3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59BC9-F83B-886E-D2FF-EC6553B0A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13CA6-2757-1586-44C6-B13B7E59D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84937-802D-F99E-867A-44334E66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4E9F0-B1B5-97BB-90DE-65C8EBC3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D595A-3EDA-8E70-C941-D14812FF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14477-DB8F-A47C-DD05-3543C9C0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7B8BA-83FB-3DFE-FF91-1DB865205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AD39C-7BD0-AC64-9CCC-BA0484B59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72000-72CC-4F4B-8E96-7EACF5629D0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DE209-2E16-864D-E655-25984E2BA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D2F64-3560-57DB-A758-AD1D45788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DDD19-8949-4C8B-9213-494573F7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0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9066D2A-66F6-4E3B-3311-DD719E7BA10B}"/>
              </a:ext>
            </a:extLst>
          </p:cNvPr>
          <p:cNvSpPr txBox="1">
            <a:spLocks/>
          </p:cNvSpPr>
          <p:nvPr/>
        </p:nvSpPr>
        <p:spPr>
          <a:xfrm>
            <a:off x="-419100" y="6122505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F750D-CDA9-E2C3-8126-68422F3E1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3" y="102705"/>
            <a:ext cx="4980432" cy="60960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6D170EA1-EC7F-2B54-1AD6-84C10FC17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8" y="5867977"/>
            <a:ext cx="2244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(a) Sagittal view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03B2A6A-4BB6-19F8-FF85-9A2B54672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2955" y="4773660"/>
            <a:ext cx="1001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6B38F8-D2BD-19D3-3D21-CCC4943C86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89805" y="3921172"/>
            <a:ext cx="1117600" cy="9556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7">
            <a:extLst>
              <a:ext uri="{FF2B5EF4-FFF2-40B4-BE49-F238E27FC236}">
                <a16:creationId xmlns:a16="http://schemas.microsoft.com/office/drawing/2014/main" id="{346C9C10-286B-6429-E550-54BF3B08D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4120" y="3834389"/>
            <a:ext cx="1009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F4DE7D-2E7B-DB40-0DFB-8F5786AD96E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-75670" y="3464502"/>
            <a:ext cx="3073400" cy="5413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TextBox 12">
            <a:extLst>
              <a:ext uri="{FF2B5EF4-FFF2-40B4-BE49-F238E27FC236}">
                <a16:creationId xmlns:a16="http://schemas.microsoft.com/office/drawing/2014/main" id="{E2B09113-5052-589C-4FB9-98A931A6E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489" y="2156931"/>
            <a:ext cx="1009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8AF08D-4B55-145B-A426-E17D718CC3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2476" y="2379181"/>
            <a:ext cx="601663" cy="3222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17">
            <a:extLst>
              <a:ext uri="{FF2B5EF4-FFF2-40B4-BE49-F238E27FC236}">
                <a16:creationId xmlns:a16="http://schemas.microsoft.com/office/drawing/2014/main" id="{449B189A-E801-DF8B-3122-CDBC341F2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77835"/>
            <a:ext cx="1895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Sagittal plane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7359D-B23B-2A10-09AA-2B7F739BA42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739900" y="428672"/>
            <a:ext cx="355600" cy="330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C661430-004B-D184-52EA-952BC47B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555" y="-135324"/>
            <a:ext cx="6334293" cy="65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1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8B4E6C-6957-47DF-9273-0F27D6A4EC41}"/>
              </a:ext>
            </a:extLst>
          </p:cNvPr>
          <p:cNvSpPr txBox="1">
            <a:spLocks/>
          </p:cNvSpPr>
          <p:nvPr/>
        </p:nvSpPr>
        <p:spPr>
          <a:xfrm>
            <a:off x="-787907" y="5565531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9668E-73DC-4EF2-920B-A09BFD989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7216" y="-454269"/>
            <a:ext cx="744321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C1F37DA-CDCF-4A35-B61F-6E2251F3C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97607" y="2521760"/>
            <a:ext cx="15065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Lumen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8557C-938F-457E-9A55-DF42C15A9B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293993" y="2779454"/>
            <a:ext cx="2043253" cy="75849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8">
            <a:extLst>
              <a:ext uri="{FF2B5EF4-FFF2-40B4-BE49-F238E27FC236}">
                <a16:creationId xmlns:a16="http://schemas.microsoft.com/office/drawing/2014/main" id="{EB67FCE0-0C54-4531-A79B-26257D779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41402" y="4236233"/>
            <a:ext cx="1508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0FCE43-9F4E-44D5-BFD3-B8C5B798CB0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-452477" y="4152095"/>
            <a:ext cx="1260475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3FC628C3-4604-4BBC-B442-8F057AE06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33402" y="4533095"/>
            <a:ext cx="1508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1992E6-7B39-4573-A7BA-BDC30400C0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23" y="4448958"/>
            <a:ext cx="1260475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3">
            <a:extLst>
              <a:ext uri="{FF2B5EF4-FFF2-40B4-BE49-F238E27FC236}">
                <a16:creationId xmlns:a16="http://schemas.microsoft.com/office/drawing/2014/main" id="{FA5002C8-BE62-4E8B-93F4-8ED36ADF7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4" y="5096200"/>
            <a:ext cx="1508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B5CF79F-3F28-4975-8001-4494DBAF3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663" y="4861385"/>
            <a:ext cx="15065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219E0E6-F4B2-40DB-9AA1-D7B5E526A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358" y="4912616"/>
            <a:ext cx="1016000" cy="338137"/>
          </a:xfrm>
          <a:custGeom>
            <a:avLst/>
            <a:gdLst>
              <a:gd name="T0" fmla="*/ 922867 w 1016000"/>
              <a:gd name="T1" fmla="*/ 0 h 338667"/>
              <a:gd name="T2" fmla="*/ 0 w 1016000"/>
              <a:gd name="T3" fmla="*/ 338137 h 338667"/>
              <a:gd name="T4" fmla="*/ 1016000 w 1016000"/>
              <a:gd name="T5" fmla="*/ 50721 h 338667"/>
              <a:gd name="T6" fmla="*/ 0 60000 65536"/>
              <a:gd name="T7" fmla="*/ 0 60000 65536"/>
              <a:gd name="T8" fmla="*/ 0 60000 65536"/>
              <a:gd name="T9" fmla="*/ 0 w 1016000"/>
              <a:gd name="T10" fmla="*/ 0 h 338667"/>
              <a:gd name="T11" fmla="*/ 1016000 w 1016000"/>
              <a:gd name="T12" fmla="*/ 338667 h 3386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16000" h="338667">
                <a:moveTo>
                  <a:pt x="922867" y="0"/>
                </a:moveTo>
                <a:lnTo>
                  <a:pt x="0" y="338667"/>
                </a:lnTo>
                <a:lnTo>
                  <a:pt x="1016000" y="508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B122F02-09BF-4C93-8DFA-DC5E71D78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236" y="4081569"/>
            <a:ext cx="778080" cy="879529"/>
          </a:xfrm>
          <a:custGeom>
            <a:avLst/>
            <a:gdLst>
              <a:gd name="T0" fmla="*/ 0 w 872067"/>
              <a:gd name="T1" fmla="*/ 0 h 1007534"/>
              <a:gd name="T2" fmla="*/ 871537 w 872067"/>
              <a:gd name="T3" fmla="*/ 1006475 h 1007534"/>
              <a:gd name="T4" fmla="*/ 0 w 872067"/>
              <a:gd name="T5" fmla="*/ 482093 h 1007534"/>
              <a:gd name="T6" fmla="*/ 0 60000 65536"/>
              <a:gd name="T7" fmla="*/ 0 60000 65536"/>
              <a:gd name="T8" fmla="*/ 0 60000 65536"/>
              <a:gd name="T9" fmla="*/ 0 w 872067"/>
              <a:gd name="T10" fmla="*/ 0 h 1007534"/>
              <a:gd name="T11" fmla="*/ 872067 w 872067"/>
              <a:gd name="T12" fmla="*/ 1007534 h 10075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72067" h="1007534">
                <a:moveTo>
                  <a:pt x="0" y="0"/>
                </a:moveTo>
                <a:lnTo>
                  <a:pt x="872067" y="1007534"/>
                </a:lnTo>
                <a:lnTo>
                  <a:pt x="0" y="4826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D9F4DE5-F3A5-48C3-BF17-F7C021EFB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60" y="3982233"/>
            <a:ext cx="58738" cy="355600"/>
          </a:xfrm>
          <a:custGeom>
            <a:avLst/>
            <a:gdLst>
              <a:gd name="T0" fmla="*/ 58738 w 59267"/>
              <a:gd name="T1" fmla="*/ 0 h 355600"/>
              <a:gd name="T2" fmla="*/ 0 w 59267"/>
              <a:gd name="T3" fmla="*/ 0 h 355600"/>
              <a:gd name="T4" fmla="*/ 4195 w 59267"/>
              <a:gd name="T5" fmla="*/ 355600 h 355600"/>
              <a:gd name="T6" fmla="*/ 58738 w 59267"/>
              <a:gd name="T7" fmla="*/ 35560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9267"/>
              <a:gd name="T13" fmla="*/ 0 h 355600"/>
              <a:gd name="T14" fmla="*/ 59267 w 59267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267" h="355600">
                <a:moveTo>
                  <a:pt x="59267" y="0"/>
                </a:moveTo>
                <a:lnTo>
                  <a:pt x="0" y="0"/>
                </a:lnTo>
                <a:lnTo>
                  <a:pt x="4233" y="355600"/>
                </a:lnTo>
                <a:lnTo>
                  <a:pt x="59267" y="3556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8DBECC-6D7F-406C-AC0D-B6E1E753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643" y="0"/>
            <a:ext cx="8340051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9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614F0-2EB7-47DE-BA72-C0224290B05C}"/>
              </a:ext>
            </a:extLst>
          </p:cNvPr>
          <p:cNvSpPr txBox="1">
            <a:spLocks/>
          </p:cNvSpPr>
          <p:nvPr/>
        </p:nvSpPr>
        <p:spPr>
          <a:xfrm>
            <a:off x="-296008" y="6224954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89651-FCD1-48BF-B80E-E873A2C14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5253" y="205154"/>
            <a:ext cx="7943088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122245D-EB4F-4BF1-AA1F-2574909D2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830" y="5931612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Sagittal section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862185-673D-43B7-A2AB-23231A9BB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01" y="2223005"/>
            <a:ext cx="1330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D1BC3-87F7-4165-A1AA-4A6D063A10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026" y="2429380"/>
            <a:ext cx="286353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1C71C3FB-F32B-40B9-A788-CD78802D5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201" y="2156330"/>
            <a:ext cx="665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CB5949-0784-46E1-A5C9-2A031659F8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82163" y="2338105"/>
            <a:ext cx="1265238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FEED47E9-39F3-434D-B8D9-04101482B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613" y="2435730"/>
            <a:ext cx="665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D9133-0DD0-4971-97E6-718C26A7D5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2880" y="2555053"/>
            <a:ext cx="1052722" cy="7117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D6E9EF67-5C05-41A6-94D1-73C3ADA6D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613" y="2867530"/>
            <a:ext cx="841679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04140A-CC06-40F0-A9E7-05EF5F7B6C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6771" y="3067555"/>
            <a:ext cx="112904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BF303637-F0F4-40B1-B90C-EB621CD39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26" y="2461130"/>
            <a:ext cx="13287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DEA1C8-55AE-4D1B-B2FD-D5D4842B6D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963" y="2665917"/>
            <a:ext cx="332015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TextBox 21">
            <a:extLst>
              <a:ext uri="{FF2B5EF4-FFF2-40B4-BE49-F238E27FC236}">
                <a16:creationId xmlns:a16="http://schemas.microsoft.com/office/drawing/2014/main" id="{B4E4C81A-24B6-47C4-B8E5-A6B6F3DD9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26" y="2680205"/>
            <a:ext cx="13287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72B0E9-67F5-4457-ABA9-DE4EB38965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963" y="2886580"/>
            <a:ext cx="3194026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7" name="TextBox 23">
            <a:extLst>
              <a:ext uri="{FF2B5EF4-FFF2-40B4-BE49-F238E27FC236}">
                <a16:creationId xmlns:a16="http://schemas.microsoft.com/office/drawing/2014/main" id="{BB48C6EE-ECB2-4B99-8550-52508D1D1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26" y="2943730"/>
            <a:ext cx="13287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A8B8588D-B53C-4B30-A21C-56BEF056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26" y="3182925"/>
            <a:ext cx="13287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A32F39-39B3-4252-8923-1E3CC4C1EC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963" y="3387712"/>
            <a:ext cx="30480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0" name="TextBox 27">
            <a:extLst>
              <a:ext uri="{FF2B5EF4-FFF2-40B4-BE49-F238E27FC236}">
                <a16:creationId xmlns:a16="http://schemas.microsoft.com/office/drawing/2014/main" id="{416ABE21-0F85-4875-AC4D-FAA7791F2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26" y="3784170"/>
            <a:ext cx="1328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1CDFBB-4090-4FA0-83E4-194CF0D9B4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963" y="3990545"/>
            <a:ext cx="2862263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DB6143D0-7E23-42DE-9701-A38F65339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26" y="4842609"/>
            <a:ext cx="1328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F9269E-16E6-4069-BEC7-D13AC40E45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963" y="5048984"/>
            <a:ext cx="235717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grpSp>
        <p:nvGrpSpPr>
          <p:cNvPr id="24" name="Group 39">
            <a:extLst>
              <a:ext uri="{FF2B5EF4-FFF2-40B4-BE49-F238E27FC236}">
                <a16:creationId xmlns:a16="http://schemas.microsoft.com/office/drawing/2014/main" id="{5B73EEB3-8B48-41DA-9178-E2EE08B75366}"/>
              </a:ext>
            </a:extLst>
          </p:cNvPr>
          <p:cNvGrpSpPr>
            <a:grpSpLocks/>
          </p:cNvGrpSpPr>
          <p:nvPr/>
        </p:nvGrpSpPr>
        <p:grpSpPr bwMode="auto">
          <a:xfrm>
            <a:off x="651426" y="2883405"/>
            <a:ext cx="3378200" cy="263525"/>
            <a:chOff x="2531533" y="2980267"/>
            <a:chExt cx="3293534" cy="262466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1CD3DF4-AD76-463C-87F5-4A90D75A7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533" y="3013470"/>
              <a:ext cx="3250198" cy="229263"/>
            </a:xfrm>
            <a:custGeom>
              <a:avLst/>
              <a:gdLst>
                <a:gd name="T0" fmla="*/ 0 w 3251200"/>
                <a:gd name="T1" fmla="*/ 229263 h 228600"/>
                <a:gd name="T2" fmla="*/ 3063989 w 3251200"/>
                <a:gd name="T3" fmla="*/ 229263 h 228600"/>
                <a:gd name="T4" fmla="*/ 3250198 w 3251200"/>
                <a:gd name="T5" fmla="*/ 0 h 228600"/>
                <a:gd name="T6" fmla="*/ 0 60000 65536"/>
                <a:gd name="T7" fmla="*/ 0 60000 65536"/>
                <a:gd name="T8" fmla="*/ 0 60000 65536"/>
                <a:gd name="T9" fmla="*/ 0 w 3251200"/>
                <a:gd name="T10" fmla="*/ 0 h 228600"/>
                <a:gd name="T11" fmla="*/ 3251200 w 3251200"/>
                <a:gd name="T12" fmla="*/ 228600 h 228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51200" h="228600">
                  <a:moveTo>
                    <a:pt x="0" y="228600"/>
                  </a:moveTo>
                  <a:lnTo>
                    <a:pt x="3064934" y="228600"/>
                  </a:lnTo>
                  <a:lnTo>
                    <a:pt x="325120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endParaRPr lang="en-US" altLang="en-US" dirty="0">
                <a:latin typeface="Arial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FC2287-A14D-4888-A20F-1CBC475B2C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22918" y="2980267"/>
              <a:ext cx="102149" cy="679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</p:spPr>
        </p:cxnSp>
      </p:grpSp>
      <p:sp>
        <p:nvSpPr>
          <p:cNvPr id="27" name="TextBox 40">
            <a:extLst>
              <a:ext uri="{FF2B5EF4-FFF2-40B4-BE49-F238E27FC236}">
                <a16:creationId xmlns:a16="http://schemas.microsoft.com/office/drawing/2014/main" id="{4C319392-02CB-44E9-B78F-7E173491A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51" y="343405"/>
            <a:ext cx="19748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Sagittal plane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88BD96-7C29-4220-AB18-B873F39F080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1273" y="683375"/>
            <a:ext cx="12895" cy="39739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8BFB3C1-D582-4DAF-A761-1FECF8C3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30" y="-50245"/>
            <a:ext cx="8547333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03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4FBB87-216B-4624-9AB3-D7A523ECA801}"/>
              </a:ext>
            </a:extLst>
          </p:cNvPr>
          <p:cNvSpPr txBox="1">
            <a:spLocks/>
          </p:cNvSpPr>
          <p:nvPr/>
        </p:nvSpPr>
        <p:spPr>
          <a:xfrm>
            <a:off x="117231" y="62345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0D29A-C616-4E41-9FA4-6C6A46C87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3" y="214700"/>
            <a:ext cx="6345936" cy="60960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D02998E7-D8A0-44CD-BEDA-6273C4098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53" y="1543326"/>
            <a:ext cx="1328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5CE5E6-81F2-41D6-918A-3BE67B79EA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3857" y="1729910"/>
            <a:ext cx="24130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7">
            <a:extLst>
              <a:ext uri="{FF2B5EF4-FFF2-40B4-BE49-F238E27FC236}">
                <a16:creationId xmlns:a16="http://schemas.microsoft.com/office/drawing/2014/main" id="{0222271E-A5F2-4890-BA92-0319588B6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045" y="778332"/>
            <a:ext cx="1330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B2EDB-3F49-466D-8767-F8D690D090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134" y="979944"/>
            <a:ext cx="1704511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15A5FBC6-7EE2-420D-9694-97DBC35D2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045" y="1331549"/>
            <a:ext cx="2137486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 (muscle layer)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D5EEE-D5EC-410E-A75C-05BE07C2044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21807" y="1533162"/>
            <a:ext cx="1366838" cy="552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2701C5BB-2113-4A53-A1BE-E013E0D3F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045" y="1981083"/>
            <a:ext cx="2146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 (muscle layer)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93C8DE-8CA0-470F-ADC4-F4454528E79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65380" y="2184284"/>
            <a:ext cx="1823265" cy="34115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1F8C6809-4602-48E3-A0B9-EF7E2D674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045" y="2563592"/>
            <a:ext cx="2137486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 (muscle layer)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3008-6BFF-4BD1-B17F-951638276C4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6222" y="2765205"/>
            <a:ext cx="1522423" cy="3065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16">
            <a:extLst>
              <a:ext uri="{FF2B5EF4-FFF2-40B4-BE49-F238E27FC236}">
                <a16:creationId xmlns:a16="http://schemas.microsoft.com/office/drawing/2014/main" id="{D7BC1D95-20D1-46C3-830A-3A4979B5F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045" y="3667358"/>
            <a:ext cx="1330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D68619-3044-468D-A3BA-B0E83C891B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65827" y="3872146"/>
            <a:ext cx="771896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TextBox 18">
            <a:extLst>
              <a:ext uri="{FF2B5EF4-FFF2-40B4-BE49-F238E27FC236}">
                <a16:creationId xmlns:a16="http://schemas.microsoft.com/office/drawing/2014/main" id="{907124DF-F206-4358-90B0-939766372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2045" y="5053784"/>
            <a:ext cx="1330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11 (folds)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E8265A0A-5E3D-46A5-9B3D-90D27DA92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307" y="5171259"/>
            <a:ext cx="817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18198B-86A7-488F-85DD-E5A4A9876F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10357" y="4279033"/>
            <a:ext cx="58914" cy="92715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9" name="TextBox 25">
            <a:extLst>
              <a:ext uri="{FF2B5EF4-FFF2-40B4-BE49-F238E27FC236}">
                <a16:creationId xmlns:a16="http://schemas.microsoft.com/office/drawing/2014/main" id="{8811198F-8423-4635-9350-7918FD119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5738" y="5375118"/>
            <a:ext cx="622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1E79E7-DC6C-4626-970C-743D3FEDB22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537538" y="4397218"/>
            <a:ext cx="1658938" cy="3984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1" name="TextBox 28">
            <a:extLst>
              <a:ext uri="{FF2B5EF4-FFF2-40B4-BE49-F238E27FC236}">
                <a16:creationId xmlns:a16="http://schemas.microsoft.com/office/drawing/2014/main" id="{0A6E31CA-C6ED-48FC-AAAE-FDB9EC36B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707" y="4588646"/>
            <a:ext cx="1328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3617FF-5F85-464E-8048-063DB78D1A7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41131" y="5343748"/>
            <a:ext cx="12566" cy="41969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3" name="TextBox 30">
            <a:extLst>
              <a:ext uri="{FF2B5EF4-FFF2-40B4-BE49-F238E27FC236}">
                <a16:creationId xmlns:a16="http://schemas.microsoft.com/office/drawing/2014/main" id="{7D4EC6C9-018E-4412-ACA3-719B27EF5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07" y="5688784"/>
            <a:ext cx="1328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Duodenum</a:t>
            </a: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DECA4E7C-FAC3-455A-BE08-D1CDAB8C4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0193" y="2656659"/>
            <a:ext cx="1328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11312-C850-43AD-A3B7-1C48637E5A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2870" y="2905896"/>
            <a:ext cx="1529742" cy="104458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6" name="TextBox 34">
            <a:extLst>
              <a:ext uri="{FF2B5EF4-FFF2-40B4-BE49-F238E27FC236}">
                <a16:creationId xmlns:a16="http://schemas.microsoft.com/office/drawing/2014/main" id="{0E3230E8-0F5F-4A4C-864E-3E215CBD0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317" y="2163493"/>
            <a:ext cx="1328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6C9517-EB91-4561-A4DA-DA5427E741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5931" y="2363144"/>
            <a:ext cx="1671998" cy="66228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8" name="TextBox 37">
            <a:extLst>
              <a:ext uri="{FF2B5EF4-FFF2-40B4-BE49-F238E27FC236}">
                <a16:creationId xmlns:a16="http://schemas.microsoft.com/office/drawing/2014/main" id="{A9F75AD4-94F1-48E0-9F45-E64DDDD76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347" y="1735619"/>
            <a:ext cx="1330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EC5D60-7983-4882-92C1-E2B5973554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13869" y="1919799"/>
            <a:ext cx="1172928" cy="1823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0" name="TextBox 39">
            <a:extLst>
              <a:ext uri="{FF2B5EF4-FFF2-40B4-BE49-F238E27FC236}">
                <a16:creationId xmlns:a16="http://schemas.microsoft.com/office/drawing/2014/main" id="{28A34B1A-C186-4266-8AC3-BB1B83F1E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62" y="1769267"/>
            <a:ext cx="13287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B98283-57D4-4B9B-B09A-B2D8E86D79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504" y="1971704"/>
            <a:ext cx="2609365" cy="44685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2" name="TextBox 42">
            <a:extLst>
              <a:ext uri="{FF2B5EF4-FFF2-40B4-BE49-F238E27FC236}">
                <a16:creationId xmlns:a16="http://schemas.microsoft.com/office/drawing/2014/main" id="{6F948ED5-22F6-49C2-81D8-36E595418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1831" y="43962"/>
            <a:ext cx="1328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1CA9E2-FA8C-40F8-B71E-3E3106CF0E7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288931" y="467824"/>
            <a:ext cx="508000" cy="355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E3E107EA-50CE-425A-8B00-9A7488B31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17" y="3529784"/>
            <a:ext cx="559676" cy="1539875"/>
          </a:xfrm>
          <a:custGeom>
            <a:avLst/>
            <a:gdLst>
              <a:gd name="T0" fmla="*/ 474133 w 660400"/>
              <a:gd name="T1" fmla="*/ 448426 h 1540934"/>
              <a:gd name="T2" fmla="*/ 474133 w 660400"/>
              <a:gd name="T3" fmla="*/ 448426 h 1540934"/>
              <a:gd name="T4" fmla="*/ 660400 w 660400"/>
              <a:gd name="T5" fmla="*/ 1539875 h 1540934"/>
              <a:gd name="T6" fmla="*/ 0 w 660400"/>
              <a:gd name="T7" fmla="*/ 0 h 1540934"/>
              <a:gd name="T8" fmla="*/ 0 60000 65536"/>
              <a:gd name="T9" fmla="*/ 0 60000 65536"/>
              <a:gd name="T10" fmla="*/ 0 60000 65536"/>
              <a:gd name="T11" fmla="*/ 0 60000 65536"/>
              <a:gd name="T12" fmla="*/ 0 w 660400"/>
              <a:gd name="T13" fmla="*/ 0 h 1540934"/>
              <a:gd name="T14" fmla="*/ 660400 w 660400"/>
              <a:gd name="T15" fmla="*/ 1540934 h 15409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0400" h="1540934">
                <a:moveTo>
                  <a:pt x="474133" y="448734"/>
                </a:moveTo>
                <a:lnTo>
                  <a:pt x="474133" y="448734"/>
                </a:lnTo>
                <a:lnTo>
                  <a:pt x="660400" y="1540934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F4D86B2-FB6D-48C2-A459-811A7889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558" y="3407164"/>
            <a:ext cx="515829" cy="1277937"/>
          </a:xfrm>
          <a:custGeom>
            <a:avLst/>
            <a:gdLst>
              <a:gd name="T0" fmla="*/ 42429 w 465666"/>
              <a:gd name="T1" fmla="*/ 0 h 1278467"/>
              <a:gd name="T2" fmla="*/ 50916 w 465666"/>
              <a:gd name="T3" fmla="*/ 33853 h 1278467"/>
              <a:gd name="T4" fmla="*/ 466725 w 465666"/>
              <a:gd name="T5" fmla="*/ 1277937 h 1278467"/>
              <a:gd name="T6" fmla="*/ 0 w 465666"/>
              <a:gd name="T7" fmla="*/ 643200 h 1278467"/>
              <a:gd name="T8" fmla="*/ 0 60000 65536"/>
              <a:gd name="T9" fmla="*/ 0 60000 65536"/>
              <a:gd name="T10" fmla="*/ 0 60000 65536"/>
              <a:gd name="T11" fmla="*/ 0 60000 65536"/>
              <a:gd name="T12" fmla="*/ 0 w 465666"/>
              <a:gd name="T13" fmla="*/ 0 h 1278467"/>
              <a:gd name="T14" fmla="*/ 465666 w 465666"/>
              <a:gd name="T15" fmla="*/ 1278467 h 12784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5666" h="1278467">
                <a:moveTo>
                  <a:pt x="42333" y="0"/>
                </a:moveTo>
                <a:lnTo>
                  <a:pt x="50800" y="33867"/>
                </a:lnTo>
                <a:lnTo>
                  <a:pt x="465666" y="1278467"/>
                </a:lnTo>
                <a:lnTo>
                  <a:pt x="0" y="643467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66AB1A-BC8A-4303-B289-38220CB5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58" y="69000"/>
            <a:ext cx="8163252" cy="67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1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D90839-3F7B-485A-A272-8DBFBDC531BC}"/>
              </a:ext>
            </a:extLst>
          </p:cNvPr>
          <p:cNvSpPr txBox="1">
            <a:spLocks/>
          </p:cNvSpPr>
          <p:nvPr/>
        </p:nvSpPr>
        <p:spPr>
          <a:xfrm>
            <a:off x="-32238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78F72-30F3-422F-A8E1-7B1E606EB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8" y="381000"/>
            <a:ext cx="5565648" cy="6096000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CB92B78B-F233-41B8-92C2-6EC4604A3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7792" y="4018627"/>
            <a:ext cx="1012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21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1E9B1A1-DF12-4142-9794-978EE2A16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12378" y="4611380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13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2A7F8763-673D-4DE5-8E1D-AAA5862DB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-359878" y="4825692"/>
            <a:ext cx="213201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693FA8B2-A933-4BD1-9A0C-8C968F91C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06" y="6183671"/>
            <a:ext cx="4532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Large intestine, anterior view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FD185F9C-3D1E-45FC-8BFE-510D33060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397" y="536986"/>
            <a:ext cx="928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17</a:t>
            </a: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F8027245-48ED-4C24-9BF5-2FC1CAA17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2210" y="703674"/>
            <a:ext cx="939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7171826D-591C-41D3-ACCF-E5239C119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0272" y="1528560"/>
            <a:ext cx="1216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18</a:t>
            </a: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393B1501-277E-4E5D-B976-64BA6AC738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6035" y="1695247"/>
            <a:ext cx="84772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7AAB287C-0ED8-4617-9B1B-51BEE687D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222" y="1968297"/>
            <a:ext cx="10398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19</a:t>
            </a:r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3503B681-2E61-4747-B957-5AC2E4CE1E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1043" y="2134985"/>
            <a:ext cx="103366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C9D011B5-F025-47D4-A5A0-07B9F7425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960" y="2502004"/>
            <a:ext cx="981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20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ABCC1B40-E470-4DE5-9838-9CAFFB0C7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735" y="5388334"/>
            <a:ext cx="963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23</a:t>
            </a: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CC404EB9-BD95-4C80-BAC0-191A48B3D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230" y="5211097"/>
            <a:ext cx="545792" cy="26772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6C4C967C-70F9-41B6-BE29-1892EEA90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872" y="5669321"/>
            <a:ext cx="1073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24</a:t>
            </a:r>
          </a:p>
        </p:txBody>
      </p:sp>
      <p:sp>
        <p:nvSpPr>
          <p:cNvPr id="18" name="Line 20">
            <a:extLst>
              <a:ext uri="{FF2B5EF4-FFF2-40B4-BE49-F238E27FC236}">
                <a16:creationId xmlns:a16="http://schemas.microsoft.com/office/drawing/2014/main" id="{87FC115B-5C51-4118-8743-85464694E0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4360" y="5480409"/>
            <a:ext cx="357187" cy="2301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E6825933-E499-4C50-BA58-423BA0AB4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003" y="5740070"/>
            <a:ext cx="979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15</a:t>
            </a:r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54AE5ACE-D5E7-4A1E-9A08-97E7B5BF8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0315" y="3935771"/>
            <a:ext cx="954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12</a:t>
            </a:r>
          </a:p>
        </p:txBody>
      </p:sp>
      <p:sp>
        <p:nvSpPr>
          <p:cNvPr id="21" name="Line 25">
            <a:extLst>
              <a:ext uri="{FF2B5EF4-FFF2-40B4-BE49-F238E27FC236}">
                <a16:creationId xmlns:a16="http://schemas.microsoft.com/office/drawing/2014/main" id="{81FA7F62-AACC-4243-8F02-2DAE4256D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-359878" y="4162784"/>
            <a:ext cx="222567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4A7779AB-946E-4BAB-8E59-0E990DA39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86978" y="3237271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11</a:t>
            </a:r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7E4C14FC-78F1-470E-89BA-3465851E8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-359878" y="3464284"/>
            <a:ext cx="2782017" cy="28180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72AE5ACD-3FA5-4E08-A40C-223620CB6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36178" y="2022834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10</a:t>
            </a:r>
          </a:p>
        </p:txBody>
      </p:sp>
      <p:sp>
        <p:nvSpPr>
          <p:cNvPr id="25" name="Line 29">
            <a:extLst>
              <a:ext uri="{FF2B5EF4-FFF2-40B4-BE49-F238E27FC236}">
                <a16:creationId xmlns:a16="http://schemas.microsoft.com/office/drawing/2014/main" id="{1C254FDF-C524-48FC-AABE-86688EE8C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-359878" y="2241909"/>
            <a:ext cx="167481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BE9B481A-2569-4817-B4A9-A3AFD889B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72678" y="85863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9</a:t>
            </a:r>
          </a:p>
        </p:txBody>
      </p:sp>
      <p:sp>
        <p:nvSpPr>
          <p:cNvPr id="27" name="Line 31">
            <a:extLst>
              <a:ext uri="{FF2B5EF4-FFF2-40B4-BE49-F238E27FC236}">
                <a16:creationId xmlns:a16="http://schemas.microsoft.com/office/drawing/2014/main" id="{E8648306-35C8-4DDE-9959-D4A202764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-351940" y="1036433"/>
            <a:ext cx="170021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6CF8B337-384D-4BF9-8BBC-E1895FA99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072" y="5313721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14</a:t>
            </a:r>
          </a:p>
        </p:txBody>
      </p:sp>
      <p:sp>
        <p:nvSpPr>
          <p:cNvPr id="29" name="Line 33">
            <a:extLst>
              <a:ext uri="{FF2B5EF4-FFF2-40B4-BE49-F238E27FC236}">
                <a16:creationId xmlns:a16="http://schemas.microsoft.com/office/drawing/2014/main" id="{52B70FCC-D2E0-48F7-A64F-B83B0EE900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1350" y="4758814"/>
            <a:ext cx="460118" cy="62788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30" name="Freeform 43">
            <a:extLst>
              <a:ext uri="{FF2B5EF4-FFF2-40B4-BE49-F238E27FC236}">
                <a16:creationId xmlns:a16="http://schemas.microsoft.com/office/drawing/2014/main" id="{5AAC0F78-59AB-48A3-AFD2-6671FC0E68CE}"/>
              </a:ext>
            </a:extLst>
          </p:cNvPr>
          <p:cNvSpPr>
            <a:spLocks/>
          </p:cNvSpPr>
          <p:nvPr/>
        </p:nvSpPr>
        <p:spPr bwMode="auto">
          <a:xfrm>
            <a:off x="4771044" y="2448232"/>
            <a:ext cx="1100137" cy="433439"/>
          </a:xfrm>
          <a:custGeom>
            <a:avLst/>
            <a:gdLst>
              <a:gd name="T0" fmla="*/ 64 w 693"/>
              <a:gd name="T1" fmla="*/ 0 h 245"/>
              <a:gd name="T2" fmla="*/ 693 w 693"/>
              <a:gd name="T3" fmla="*/ 144 h 245"/>
              <a:gd name="T4" fmla="*/ 0 w 693"/>
              <a:gd name="T5" fmla="*/ 245 h 245"/>
              <a:gd name="T6" fmla="*/ 0 60000 65536"/>
              <a:gd name="T7" fmla="*/ 0 60000 65536"/>
              <a:gd name="T8" fmla="*/ 0 60000 65536"/>
              <a:gd name="T9" fmla="*/ 0 w 693"/>
              <a:gd name="T10" fmla="*/ 0 h 245"/>
              <a:gd name="T11" fmla="*/ 693 w 693"/>
              <a:gd name="T12" fmla="*/ 245 h 24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3" h="245">
                <a:moveTo>
                  <a:pt x="64" y="0"/>
                </a:moveTo>
                <a:lnTo>
                  <a:pt x="693" y="144"/>
                </a:lnTo>
                <a:lnTo>
                  <a:pt x="0" y="245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31" name="Freeform 45">
            <a:extLst>
              <a:ext uri="{FF2B5EF4-FFF2-40B4-BE49-F238E27FC236}">
                <a16:creationId xmlns:a16="http://schemas.microsoft.com/office/drawing/2014/main" id="{7B86FFA8-838F-456A-90A3-301B8CB83F53}"/>
              </a:ext>
            </a:extLst>
          </p:cNvPr>
          <p:cNvSpPr>
            <a:spLocks/>
          </p:cNvSpPr>
          <p:nvPr/>
        </p:nvSpPr>
        <p:spPr bwMode="auto">
          <a:xfrm rot="819012">
            <a:off x="5040278" y="4011701"/>
            <a:ext cx="837381" cy="466806"/>
          </a:xfrm>
          <a:custGeom>
            <a:avLst/>
            <a:gdLst>
              <a:gd name="T0" fmla="*/ 27 w 459"/>
              <a:gd name="T1" fmla="*/ 0 h 325"/>
              <a:gd name="T2" fmla="*/ 459 w 459"/>
              <a:gd name="T3" fmla="*/ 48 h 325"/>
              <a:gd name="T4" fmla="*/ 0 w 459"/>
              <a:gd name="T5" fmla="*/ 325 h 325"/>
              <a:gd name="T6" fmla="*/ 0 60000 65536"/>
              <a:gd name="T7" fmla="*/ 0 60000 65536"/>
              <a:gd name="T8" fmla="*/ 0 60000 65536"/>
              <a:gd name="T9" fmla="*/ 0 w 459"/>
              <a:gd name="T10" fmla="*/ 0 h 325"/>
              <a:gd name="T11" fmla="*/ 459 w 459"/>
              <a:gd name="T12" fmla="*/ 325 h 3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9" h="325">
                <a:moveTo>
                  <a:pt x="27" y="0"/>
                </a:moveTo>
                <a:lnTo>
                  <a:pt x="459" y="48"/>
                </a:lnTo>
                <a:lnTo>
                  <a:pt x="0" y="325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32" name="Arc 46">
            <a:extLst>
              <a:ext uri="{FF2B5EF4-FFF2-40B4-BE49-F238E27FC236}">
                <a16:creationId xmlns:a16="http://schemas.microsoft.com/office/drawing/2014/main" id="{318D92CE-2205-4123-8FCF-81FB7125995A}"/>
              </a:ext>
            </a:extLst>
          </p:cNvPr>
          <p:cNvSpPr>
            <a:spLocks/>
          </p:cNvSpPr>
          <p:nvPr/>
        </p:nvSpPr>
        <p:spPr bwMode="auto">
          <a:xfrm rot="209521" flipV="1">
            <a:off x="3431348" y="4393945"/>
            <a:ext cx="1703081" cy="778797"/>
          </a:xfrm>
          <a:custGeom>
            <a:avLst/>
            <a:gdLst>
              <a:gd name="T0" fmla="*/ 0 w 39293"/>
              <a:gd name="T1" fmla="*/ 2147483647 h 23120"/>
              <a:gd name="T2" fmla="*/ 2147483647 w 39293"/>
              <a:gd name="T3" fmla="*/ 2147483647 h 23120"/>
              <a:gd name="T4" fmla="*/ 2147483647 w 39293"/>
              <a:gd name="T5" fmla="*/ 2147483647 h 23120"/>
              <a:gd name="T6" fmla="*/ 0 60000 65536"/>
              <a:gd name="T7" fmla="*/ 0 60000 65536"/>
              <a:gd name="T8" fmla="*/ 0 60000 65536"/>
              <a:gd name="T9" fmla="*/ 0 w 39293"/>
              <a:gd name="T10" fmla="*/ 0 h 23120"/>
              <a:gd name="T11" fmla="*/ 39293 w 39293"/>
              <a:gd name="T12" fmla="*/ 23120 h 231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293" h="23120" fill="none" extrusionOk="0">
                <a:moveTo>
                  <a:pt x="-1" y="9210"/>
                </a:moveTo>
                <a:cubicBezTo>
                  <a:pt x="4041" y="3437"/>
                  <a:pt x="10645" y="-1"/>
                  <a:pt x="17693" y="-1"/>
                </a:cubicBezTo>
                <a:cubicBezTo>
                  <a:pt x="29622" y="0"/>
                  <a:pt x="39293" y="9670"/>
                  <a:pt x="39293" y="21600"/>
                </a:cubicBezTo>
                <a:cubicBezTo>
                  <a:pt x="39293" y="22107"/>
                  <a:pt x="39275" y="22614"/>
                  <a:pt x="39239" y="23120"/>
                </a:cubicBezTo>
              </a:path>
              <a:path w="39293" h="23120" stroke="0" extrusionOk="0">
                <a:moveTo>
                  <a:pt x="-1" y="9210"/>
                </a:moveTo>
                <a:cubicBezTo>
                  <a:pt x="4041" y="3437"/>
                  <a:pt x="10645" y="-1"/>
                  <a:pt x="17693" y="-1"/>
                </a:cubicBezTo>
                <a:cubicBezTo>
                  <a:pt x="29622" y="0"/>
                  <a:pt x="39293" y="9670"/>
                  <a:pt x="39293" y="21600"/>
                </a:cubicBezTo>
                <a:cubicBezTo>
                  <a:pt x="39293" y="22107"/>
                  <a:pt x="39275" y="22614"/>
                  <a:pt x="39239" y="23120"/>
                </a:cubicBezTo>
                <a:lnTo>
                  <a:pt x="17693" y="21600"/>
                </a:lnTo>
                <a:close/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33" name="Text Box 47">
            <a:extLst>
              <a:ext uri="{FF2B5EF4-FFF2-40B4-BE49-F238E27FC236}">
                <a16:creationId xmlns:a16="http://schemas.microsoft.com/office/drawing/2014/main" id="{6F2DF9FC-E22F-4DAD-A610-62BB539E4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8599" y="4947214"/>
            <a:ext cx="97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22</a:t>
            </a:r>
          </a:p>
        </p:txBody>
      </p:sp>
      <p:sp>
        <p:nvSpPr>
          <p:cNvPr id="34" name="Line 48">
            <a:extLst>
              <a:ext uri="{FF2B5EF4-FFF2-40B4-BE49-F238E27FC236}">
                <a16:creationId xmlns:a16="http://schemas.microsoft.com/office/drawing/2014/main" id="{6C437206-254A-44DD-9705-E72D89E09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749" y="5012301"/>
            <a:ext cx="541337" cy="10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35" name="Text Box 49">
            <a:extLst>
              <a:ext uri="{FF2B5EF4-FFF2-40B4-BE49-F238E27FC236}">
                <a16:creationId xmlns:a16="http://schemas.microsoft.com/office/drawing/2014/main" id="{46C6EDDD-2C33-40A6-9CF8-DE3AE4144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324" y="444859"/>
            <a:ext cx="97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16</a:t>
            </a:r>
          </a:p>
        </p:txBody>
      </p:sp>
      <p:sp>
        <p:nvSpPr>
          <p:cNvPr id="36" name="Line 50">
            <a:extLst>
              <a:ext uri="{FF2B5EF4-FFF2-40B4-BE49-F238E27FC236}">
                <a16:creationId xmlns:a16="http://schemas.microsoft.com/office/drawing/2014/main" id="{ABA2FA80-F221-491C-90B8-7CF5EFA7616E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2841929" y="1106053"/>
            <a:ext cx="65246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E08389A2-47BB-41D1-8CF5-BECC5724E738}"/>
              </a:ext>
            </a:extLst>
          </p:cNvPr>
          <p:cNvSpPr/>
          <p:nvPr/>
        </p:nvSpPr>
        <p:spPr bwMode="auto">
          <a:xfrm>
            <a:off x="2634442" y="4241587"/>
            <a:ext cx="430306" cy="1556016"/>
          </a:xfrm>
          <a:custGeom>
            <a:avLst/>
            <a:gdLst>
              <a:gd name="connsiteX0" fmla="*/ 341939 w 430306"/>
              <a:gd name="connsiteY0" fmla="*/ 0 h 1556016"/>
              <a:gd name="connsiteX1" fmla="*/ 341939 w 430306"/>
              <a:gd name="connsiteY1" fmla="*/ 0 h 1556016"/>
              <a:gd name="connsiteX2" fmla="*/ 0 w 430306"/>
              <a:gd name="connsiteY2" fmla="*/ 1556016 h 1556016"/>
              <a:gd name="connsiteX3" fmla="*/ 430306 w 430306"/>
              <a:gd name="connsiteY3" fmla="*/ 664668 h 155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306" h="1556016">
                <a:moveTo>
                  <a:pt x="341939" y="0"/>
                </a:moveTo>
                <a:lnTo>
                  <a:pt x="341939" y="0"/>
                </a:lnTo>
                <a:lnTo>
                  <a:pt x="0" y="1556016"/>
                </a:lnTo>
                <a:lnTo>
                  <a:pt x="430306" y="664668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"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0EBF23E-5512-4B60-ACEC-BDFC6454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49" y="663939"/>
            <a:ext cx="8455885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A13CEF-3741-37F2-B996-B97B1E6DE39E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BC770-4422-A868-F9B1-D5B68E8D8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67" y="381000"/>
            <a:ext cx="6760464" cy="6096000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9D57CCBC-DF70-3B7B-0572-3B0162EDF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5072063"/>
            <a:ext cx="144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53FD6-946E-FD42-DFCA-24947DC82B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59217" y="5139891"/>
            <a:ext cx="2271646" cy="14013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8">
            <a:extLst>
              <a:ext uri="{FF2B5EF4-FFF2-40B4-BE49-F238E27FC236}">
                <a16:creationId xmlns:a16="http://schemas.microsoft.com/office/drawing/2014/main" id="{B2335D15-1E44-8A02-27CB-DF9C64F07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701" y="5980046"/>
            <a:ext cx="4655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Lymphatic capillary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BA2317A-1070-6D70-AFB1-06CB48B4A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4048125"/>
            <a:ext cx="34623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Endothelium of lymphatic capillary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4586AD-90F4-48BE-625A-4A74FF3E33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68842" y="4262438"/>
            <a:ext cx="2262021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13">
            <a:extLst>
              <a:ext uri="{FF2B5EF4-FFF2-40B4-BE49-F238E27FC236}">
                <a16:creationId xmlns:a16="http://schemas.microsoft.com/office/drawing/2014/main" id="{77777E73-828C-0219-3351-40440C9DD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2" y="3269550"/>
            <a:ext cx="3462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Anchoring filament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1C426C-E892-620B-F6AF-7D041910B0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98232" y="3479100"/>
            <a:ext cx="1732631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TextBox 15">
            <a:extLst>
              <a:ext uri="{FF2B5EF4-FFF2-40B4-BE49-F238E27FC236}">
                <a16:creationId xmlns:a16="http://schemas.microsoft.com/office/drawing/2014/main" id="{A13910C3-61A9-1D8E-0A74-BAE37E2E9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2862179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51394-681A-0EA7-80AF-8E81E9B705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31368" y="2897204"/>
            <a:ext cx="1318661" cy="16363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17">
            <a:extLst>
              <a:ext uri="{FF2B5EF4-FFF2-40B4-BE49-F238E27FC236}">
                <a16:creationId xmlns:a16="http://schemas.microsoft.com/office/drawing/2014/main" id="{887BA95E-823E-8B04-71B3-27D411285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2" y="2147588"/>
            <a:ext cx="34623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Opening into lymphatic capillary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F65736-D181-0B5A-8253-31EEB1F83CB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20716" y="2342850"/>
            <a:ext cx="2351422" cy="17897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TextBox 19">
            <a:extLst>
              <a:ext uri="{FF2B5EF4-FFF2-40B4-BE49-F238E27FC236}">
                <a16:creationId xmlns:a16="http://schemas.microsoft.com/office/drawing/2014/main" id="{64FCE42B-856C-15D0-E298-5816FFF26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624798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985574-4B7C-254C-292F-72755F7B44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54366" y="1834348"/>
            <a:ext cx="137649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978A62F-10CD-3BDA-0B9B-3761D1C6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38" y="304367"/>
            <a:ext cx="8303472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8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37F96B-6072-E623-8509-BC8DA1BEFFDC}"/>
              </a:ext>
            </a:extLst>
          </p:cNvPr>
          <p:cNvSpPr txBox="1">
            <a:spLocks/>
          </p:cNvSpPr>
          <p:nvPr/>
        </p:nvSpPr>
        <p:spPr>
          <a:xfrm>
            <a:off x="-7493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5F8D0-2E03-65F4-0CDF-D414E1A96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" y="381000"/>
            <a:ext cx="436473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BDC63D8-C43B-72CC-C01C-ABA37FCDF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417" y="6275192"/>
            <a:ext cx="25193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400" dirty="0">
                <a:latin typeface="Arial" charset="0"/>
              </a:rPr>
              <a:t>(b) Anterior view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300F46-9A60-28A0-13DC-1AE96AA5B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3552825"/>
            <a:ext cx="10017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16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81051B-C92E-D8E5-A4CC-298EDFA7AA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57379" y="3328737"/>
            <a:ext cx="1063709" cy="39395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08F7860B-EC10-62F5-6972-230CB6033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856" y="4262855"/>
            <a:ext cx="12969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E66E83-67C1-D63E-8409-A4DD98A4628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3906" y="4442243"/>
            <a:ext cx="66833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B44EE7C8-0D82-7A8C-10FF-3A94EAF0E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3113088"/>
            <a:ext cx="10017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49A28F-2FD8-E3BF-8228-C2F431554E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96958" y="2959768"/>
            <a:ext cx="1224130" cy="32318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TextBox 16">
            <a:extLst>
              <a:ext uri="{FF2B5EF4-FFF2-40B4-BE49-F238E27FC236}">
                <a16:creationId xmlns:a16="http://schemas.microsoft.com/office/drawing/2014/main" id="{515DB308-F69E-0B28-9D9B-B6075118D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800350"/>
            <a:ext cx="10017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0B672-B9F1-F8F0-68E2-89F0096AF7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9200" y="2707105"/>
            <a:ext cx="1131888" cy="26310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18">
            <a:extLst>
              <a:ext uri="{FF2B5EF4-FFF2-40B4-BE49-F238E27FC236}">
                <a16:creationId xmlns:a16="http://schemas.microsoft.com/office/drawing/2014/main" id="{38986014-30EA-1A39-8110-CB8436E5F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478088"/>
            <a:ext cx="20764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Small intestine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02034-32DA-4310-AADB-4BB40E1393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5189" y="2558716"/>
            <a:ext cx="1135899" cy="8923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TextBox 20">
            <a:extLst>
              <a:ext uri="{FF2B5EF4-FFF2-40B4-BE49-F238E27FC236}">
                <a16:creationId xmlns:a16="http://schemas.microsoft.com/office/drawing/2014/main" id="{07AB9249-532A-C684-82EB-F48E8EFF7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241550"/>
            <a:ext cx="10017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C8848-BC88-9223-B3C3-9D40D6294C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7326" y="2314074"/>
            <a:ext cx="1083762" cy="9733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7" name="TextBox 22">
            <a:extLst>
              <a:ext uri="{FF2B5EF4-FFF2-40B4-BE49-F238E27FC236}">
                <a16:creationId xmlns:a16="http://schemas.microsoft.com/office/drawing/2014/main" id="{367E2E66-E997-E86C-8013-598BB5202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020888"/>
            <a:ext cx="10017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126AD5-CDD5-E8A3-8BE3-0D806B34A7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32789" y="2153653"/>
            <a:ext cx="1288299" cy="3709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9" name="TextBox 24">
            <a:extLst>
              <a:ext uri="{FF2B5EF4-FFF2-40B4-BE49-F238E27FC236}">
                <a16:creationId xmlns:a16="http://schemas.microsoft.com/office/drawing/2014/main" id="{D6743B21-C19A-AF83-55B0-CFC07131D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1829805"/>
            <a:ext cx="10017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1DE1FD-96DE-E880-CB29-E2C3A228F3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89726" y="2001595"/>
            <a:ext cx="931362" cy="1394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1" name="TextBox 26">
            <a:extLst>
              <a:ext uri="{FF2B5EF4-FFF2-40B4-BE49-F238E27FC236}">
                <a16:creationId xmlns:a16="http://schemas.microsoft.com/office/drawing/2014/main" id="{F5E736BE-8861-8971-49C5-158205714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1637302"/>
            <a:ext cx="10017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022640-D6C0-C5EA-F930-3700EDEA9F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8569" y="1810086"/>
            <a:ext cx="847725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3" name="TextBox 28">
            <a:extLst>
              <a:ext uri="{FF2B5EF4-FFF2-40B4-BE49-F238E27FC236}">
                <a16:creationId xmlns:a16="http://schemas.microsoft.com/office/drawing/2014/main" id="{D8D44D41-199F-A427-C64B-5EDC943E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1359237"/>
            <a:ext cx="2314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Left subclavian vein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4EA21D-DFD3-B904-B2E2-266BA400B4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93295" y="1530686"/>
            <a:ext cx="1143000" cy="174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5" name="TextBox 30">
            <a:extLst>
              <a:ext uri="{FF2B5EF4-FFF2-40B4-BE49-F238E27FC236}">
                <a16:creationId xmlns:a16="http://schemas.microsoft.com/office/drawing/2014/main" id="{FF1A4BF3-7F25-14FD-CBE8-71FB1F176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979488"/>
            <a:ext cx="24749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Left internal jugular vein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AC4496-612D-121C-33AD-813C392DE5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76905" y="1169989"/>
            <a:ext cx="1247358" cy="30989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7" name="TextBox 41">
            <a:extLst>
              <a:ext uri="{FF2B5EF4-FFF2-40B4-BE49-F238E27FC236}">
                <a16:creationId xmlns:a16="http://schemas.microsoft.com/office/drawing/2014/main" id="{FAB9F192-F206-D979-A4DD-234A936E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3941" y="3044825"/>
            <a:ext cx="129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E915C7-5B55-0E10-F617-352597AB1E0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3706" y="3072063"/>
            <a:ext cx="1737978" cy="11764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9" name="TextBox 44">
            <a:extLst>
              <a:ext uri="{FF2B5EF4-FFF2-40B4-BE49-F238E27FC236}">
                <a16:creationId xmlns:a16="http://schemas.microsoft.com/office/drawing/2014/main" id="{660877AF-EFBC-25F6-38DA-99A65DB17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09587" y="2730836"/>
            <a:ext cx="17033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Large intestine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E9EF5-01D0-64CC-3F8E-824720FA50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0768" y="2907549"/>
            <a:ext cx="108685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1" name="TextBox 47">
            <a:extLst>
              <a:ext uri="{FF2B5EF4-FFF2-40B4-BE49-F238E27FC236}">
                <a16:creationId xmlns:a16="http://schemas.microsoft.com/office/drawing/2014/main" id="{DF3C315C-D29B-D5DE-4802-0D1BBFBFE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3941" y="2419350"/>
            <a:ext cx="129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4990FC-DD64-68BD-9A22-D1FA87A7F3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3042" y="2578768"/>
            <a:ext cx="1824790" cy="16301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3" name="TextBox 49">
            <a:extLst>
              <a:ext uri="{FF2B5EF4-FFF2-40B4-BE49-F238E27FC236}">
                <a16:creationId xmlns:a16="http://schemas.microsoft.com/office/drawing/2014/main" id="{8FF57158-2C26-E194-D082-A2AD92441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3941" y="1717342"/>
            <a:ext cx="12969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6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A7D30E9-CF3C-F8C3-D37B-4A6EDCCACE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7053" y="1874252"/>
            <a:ext cx="179404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5" name="TextBox 51">
            <a:extLst>
              <a:ext uri="{FF2B5EF4-FFF2-40B4-BE49-F238E27FC236}">
                <a16:creationId xmlns:a16="http://schemas.microsoft.com/office/drawing/2014/main" id="{C2F44314-04A7-CEE9-82A5-DED25A2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1011" y="1333668"/>
            <a:ext cx="20800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Right subclavian vein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2BF87F-8217-58AF-A6D6-C428C2C608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76338" y="1503948"/>
            <a:ext cx="883736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7" name="TextBox 53">
            <a:extLst>
              <a:ext uri="{FF2B5EF4-FFF2-40B4-BE49-F238E27FC236}">
                <a16:creationId xmlns:a16="http://schemas.microsoft.com/office/drawing/2014/main" id="{04E11D2E-C81B-5D53-17BB-C13EF23A6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87" y="1092033"/>
            <a:ext cx="12969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7BF8F4-362F-B9E7-D692-FBAF364CCBA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7284" y="1251284"/>
            <a:ext cx="165893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9" name="TextBox 55">
            <a:extLst>
              <a:ext uri="{FF2B5EF4-FFF2-40B4-BE49-F238E27FC236}">
                <a16:creationId xmlns:a16="http://schemas.microsoft.com/office/drawing/2014/main" id="{B698C8AD-F119-0782-94ED-43B4F9D1E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750" y="807202"/>
            <a:ext cx="12969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4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4F8F2F8-557F-FEFE-BDCA-CA9C699946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2191" y="978485"/>
            <a:ext cx="1651000" cy="1873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69BFF054-4993-AE3C-F3AA-9EE676004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158" y="1688515"/>
            <a:ext cx="371475" cy="185737"/>
          </a:xfrm>
          <a:custGeom>
            <a:avLst/>
            <a:gdLst>
              <a:gd name="T0" fmla="*/ 287049 w 372534"/>
              <a:gd name="T1" fmla="*/ 0 h 127000"/>
              <a:gd name="T2" fmla="*/ 287049 w 372534"/>
              <a:gd name="T3" fmla="*/ 0 h 127000"/>
              <a:gd name="T4" fmla="*/ 0 w 372534"/>
              <a:gd name="T5" fmla="*/ 185737 h 127000"/>
              <a:gd name="T6" fmla="*/ 371475 w 372534"/>
              <a:gd name="T7" fmla="*/ 61913 h 127000"/>
              <a:gd name="T8" fmla="*/ 0 60000 65536"/>
              <a:gd name="T9" fmla="*/ 0 60000 65536"/>
              <a:gd name="T10" fmla="*/ 0 60000 65536"/>
              <a:gd name="T11" fmla="*/ 0 60000 65536"/>
              <a:gd name="T12" fmla="*/ 0 w 372534"/>
              <a:gd name="T13" fmla="*/ 0 h 127000"/>
              <a:gd name="T14" fmla="*/ 372534 w 372534"/>
              <a:gd name="T15" fmla="*/ 127000 h 127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2534" h="127000">
                <a:moveTo>
                  <a:pt x="287867" y="0"/>
                </a:moveTo>
                <a:lnTo>
                  <a:pt x="287867" y="0"/>
                </a:lnTo>
                <a:lnTo>
                  <a:pt x="0" y="127000"/>
                </a:lnTo>
                <a:lnTo>
                  <a:pt x="372534" y="42334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400" dirty="0">
              <a:latin typeface="Arial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8E86F55-EF07-B521-83BF-E616E801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92" y="49629"/>
            <a:ext cx="6846401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5D2158-E21A-FBA5-9D92-14666776AA8E}"/>
              </a:ext>
            </a:extLst>
          </p:cNvPr>
          <p:cNvSpPr txBox="1">
            <a:spLocks/>
          </p:cNvSpPr>
          <p:nvPr/>
        </p:nvSpPr>
        <p:spPr>
          <a:xfrm>
            <a:off x="-757030" y="61722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BF5B5-091B-3625-40B7-E9AD9432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298" y="152400"/>
            <a:ext cx="7565136" cy="6096000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1F0D1E51-E6B1-3EAB-6349-32ED097848E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1181672" y="2569556"/>
            <a:ext cx="13636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3600" dirty="0">
                <a:latin typeface="Arial" charset="0"/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818800-D423-011B-29FB-757F69DFC6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646251" y="2971800"/>
            <a:ext cx="287695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>
            <a:outerShdw dist="25400" dir="2700000" rotWithShape="0">
              <a:schemeClr val="bg1"/>
            </a:outerShdw>
          </a:effectLst>
        </p:spPr>
      </p:cxnSp>
      <p:sp>
        <p:nvSpPr>
          <p:cNvPr id="6" name="TextBox 12">
            <a:extLst>
              <a:ext uri="{FF2B5EF4-FFF2-40B4-BE49-F238E27FC236}">
                <a16:creationId xmlns:a16="http://schemas.microsoft.com/office/drawing/2014/main" id="{BB79D39E-3A68-BB5E-05E1-E27FBBFE89D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1198297" y="1823720"/>
            <a:ext cx="13636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3600" dirty="0">
                <a:latin typeface="Arial" charset="0"/>
              </a:rPr>
              <a:t>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6FE337-15AA-1C5F-37D6-0C72206FC8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654563" y="2200652"/>
            <a:ext cx="286864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>
            <a:outerShdw dist="25400" dir="2700000" rotWithShape="0">
              <a:schemeClr val="bg1"/>
            </a:outerShdw>
          </a:effectLst>
        </p:spPr>
      </p:cxnSp>
      <p:sp>
        <p:nvSpPr>
          <p:cNvPr id="8" name="TextBox 14">
            <a:extLst>
              <a:ext uri="{FF2B5EF4-FFF2-40B4-BE49-F238E27FC236}">
                <a16:creationId xmlns:a16="http://schemas.microsoft.com/office/drawing/2014/main" id="{F7581E94-3CEC-A814-9FCD-639EC04B9A5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1165046" y="3306244"/>
            <a:ext cx="13636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3600" dirty="0">
                <a:latin typeface="Arial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E7CEEE-E78A-C299-32CB-ABDDB5BDF7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629625" y="3650298"/>
            <a:ext cx="2777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>
            <a:outerShdw dist="25400" dir="2700000" rotWithShape="0">
              <a:schemeClr val="bg1"/>
            </a:outerShdw>
          </a:effectLst>
        </p:spPr>
      </p:cxnSp>
      <p:sp>
        <p:nvSpPr>
          <p:cNvPr id="10" name="TextBox 52">
            <a:extLst>
              <a:ext uri="{FF2B5EF4-FFF2-40B4-BE49-F238E27FC236}">
                <a16:creationId xmlns:a16="http://schemas.microsoft.com/office/drawing/2014/main" id="{72DABFB9-8FEE-2F58-0F28-373C8663637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943460" y="5307849"/>
            <a:ext cx="669746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800" dirty="0">
                <a:latin typeface="Arial" charset="0"/>
              </a:rPr>
              <a:t>(b) Divisions of the pharynx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E703AB-6FA7-0496-9901-06EAA1015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07" y="173454"/>
            <a:ext cx="7577985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9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DE898-FE8C-3CE3-98C5-D86DB3D47A74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66FA9-6F0D-F219-85CD-1E77000BB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27176"/>
            <a:ext cx="8534400" cy="480364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B5AB67A-7CA9-E6E9-9141-1F860044902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22663" y="1185402"/>
            <a:ext cx="955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58ACE6-61A2-1951-20B0-684D90037F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50720" y="1386148"/>
            <a:ext cx="161544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B715060D-85EF-45AA-EE49-1273B250FB7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749800" y="1682865"/>
            <a:ext cx="11350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E750A1-1D24-E1D4-94D2-51A4257E15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54600" y="1878128"/>
            <a:ext cx="172027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6200000" rotWithShape="0">
              <a:schemeClr val="bg1"/>
            </a:outerShdw>
          </a:effectLst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C687DD81-0683-750F-7FB1-C4DD5EBDE3C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22663" y="2323955"/>
            <a:ext cx="955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543B2-0F24-E7C6-2636-07B4F51C2DE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38861" y="2534602"/>
            <a:ext cx="1092200" cy="5127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346B77D8-6D30-4173-FBA8-FA821355873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22662" y="3356034"/>
            <a:ext cx="955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9425EF-4005-50C7-0D54-6FD3B832C4A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28305" y="3566161"/>
            <a:ext cx="1504604" cy="73151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4">
            <a:extLst>
              <a:ext uri="{FF2B5EF4-FFF2-40B4-BE49-F238E27FC236}">
                <a16:creationId xmlns:a16="http://schemas.microsoft.com/office/drawing/2014/main" id="{44DAF98B-AAB1-0D50-B7C5-8012A58B705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72626" y="4092547"/>
            <a:ext cx="1922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Thyroid gland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C8E778-2DA8-F9A1-D01C-4D938A3D32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2829" y="4260533"/>
            <a:ext cx="68773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16">
            <a:extLst>
              <a:ext uri="{FF2B5EF4-FFF2-40B4-BE49-F238E27FC236}">
                <a16:creationId xmlns:a16="http://schemas.microsoft.com/office/drawing/2014/main" id="{4C2199A9-BDA4-2ECF-F82E-42918516435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360738" y="5048308"/>
            <a:ext cx="2514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Tracheal cartilage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DAF3B1-DC0A-7832-2812-40EBA42C2B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86000" y="5272146"/>
            <a:ext cx="11176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TextBox 18">
            <a:extLst>
              <a:ext uri="{FF2B5EF4-FFF2-40B4-BE49-F238E27FC236}">
                <a16:creationId xmlns:a16="http://schemas.microsoft.com/office/drawing/2014/main" id="{EBDA8977-CCD9-5A41-D72C-2681119534C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757738" y="2360066"/>
            <a:ext cx="11350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664B9F-9130-2939-92E0-35E1DAC7CA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2538" y="2555329"/>
            <a:ext cx="1039004" cy="17124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8" name="TextBox 20">
            <a:extLst>
              <a:ext uri="{FF2B5EF4-FFF2-40B4-BE49-F238E27FC236}">
                <a16:creationId xmlns:a16="http://schemas.microsoft.com/office/drawing/2014/main" id="{5FEBEF68-140B-5604-48BC-35C0B3B2046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691063" y="3358717"/>
            <a:ext cx="11334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12F966-53FE-CCEC-FA4B-ECB5C5E368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95863" y="3552392"/>
            <a:ext cx="178732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DE7A76-3989-35B9-37CB-F125BF2C31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71011" y="4266507"/>
            <a:ext cx="872836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1" name="TextBox 23">
            <a:extLst>
              <a:ext uri="{FF2B5EF4-FFF2-40B4-BE49-F238E27FC236}">
                <a16:creationId xmlns:a16="http://schemas.microsoft.com/office/drawing/2014/main" id="{E6BCD8FB-05B3-26DA-F229-9441D3959B5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797800" y="1846263"/>
            <a:ext cx="134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 err="1">
                <a:latin typeface="Arial" charset="0"/>
              </a:rPr>
              <a:t>Corniculate</a:t>
            </a:r>
            <a:endParaRPr lang="en-US" altLang="en-US" sz="1600" dirty="0">
              <a:latin typeface="Arial" charset="0"/>
            </a:endParaRPr>
          </a:p>
          <a:p>
            <a:r>
              <a:rPr lang="en-US" altLang="en-US" sz="1600" dirty="0">
                <a:latin typeface="Arial" charset="0"/>
              </a:rPr>
              <a:t>cartilage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B11A13-C2A2-C6FD-D0B4-95AB10C758A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5367" y="2054226"/>
            <a:ext cx="1230371" cy="67234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3" name="TextBox 25">
            <a:extLst>
              <a:ext uri="{FF2B5EF4-FFF2-40B4-BE49-F238E27FC236}">
                <a16:creationId xmlns:a16="http://schemas.microsoft.com/office/drawing/2014/main" id="{070FBE82-A03D-DA26-2ED2-B887D4804DA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797800" y="2658140"/>
            <a:ext cx="134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Arytenoid</a:t>
            </a:r>
          </a:p>
          <a:p>
            <a:r>
              <a:rPr lang="en-US" altLang="en-US" sz="1600" dirty="0">
                <a:latin typeface="Arial" charset="0"/>
              </a:rPr>
              <a:t>cartilage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4523F2-36C5-6F1F-CB52-AEF23D4D05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08865" y="2867690"/>
            <a:ext cx="1296873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5" name="TextBox 27">
            <a:extLst>
              <a:ext uri="{FF2B5EF4-FFF2-40B4-BE49-F238E27FC236}">
                <a16:creationId xmlns:a16="http://schemas.microsoft.com/office/drawing/2014/main" id="{FBB151FC-DAF6-58ED-2310-9A56DFC427C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2" y="1382597"/>
            <a:ext cx="1040439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Hyoid bone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A2E205-E9AC-8FC9-AEE6-4E785879B7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4427" y="1576068"/>
            <a:ext cx="1235688" cy="1887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7" name="TextBox 39">
            <a:extLst>
              <a:ext uri="{FF2B5EF4-FFF2-40B4-BE49-F238E27FC236}">
                <a16:creationId xmlns:a16="http://schemas.microsoft.com/office/drawing/2014/main" id="{ACF81ABE-9DEF-84FE-75A2-6F4DDEDBDEF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525906" y="5576502"/>
            <a:ext cx="2616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dirty="0">
                <a:latin typeface="Arial" charset="0"/>
              </a:rPr>
              <a:t>(d) Posterior view</a:t>
            </a:r>
          </a:p>
        </p:txBody>
      </p:sp>
      <p:sp>
        <p:nvSpPr>
          <p:cNvPr id="28" name="TextBox 40">
            <a:extLst>
              <a:ext uri="{FF2B5EF4-FFF2-40B4-BE49-F238E27FC236}">
                <a16:creationId xmlns:a16="http://schemas.microsoft.com/office/drawing/2014/main" id="{DDF86756-4420-F0AB-F948-DFA784C7815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21689" y="5576502"/>
            <a:ext cx="2557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dirty="0">
                <a:latin typeface="Arial" charset="0"/>
              </a:rPr>
              <a:t>(c) Anterior view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F9818B-3491-CA35-BF2C-8D32E801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716" y="423604"/>
            <a:ext cx="9175275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5CE435-050D-96C6-72A0-F6DA0781A399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261C2-5EAE-F08A-B1E3-DC0EED65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58823"/>
            <a:ext cx="8534400" cy="4340352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A55F002-C1E7-2058-D391-8D05D0A4EF5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94127" y="5417965"/>
            <a:ext cx="2786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(a) Anterior right lung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443A79C-D8DC-7871-7337-85A3CFD48E3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1302" y="1373535"/>
            <a:ext cx="1135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A3AFFE-572C-979E-B357-94694361CB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565" y="1576735"/>
            <a:ext cx="155918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6B61F646-7DF2-8746-4665-199F3A2B1BD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372302" y="4617807"/>
            <a:ext cx="77169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D068F0-4B1B-EDBA-1C7C-C471593A00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24502" y="4816244"/>
            <a:ext cx="1422400" cy="4670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11">
            <a:extLst>
              <a:ext uri="{FF2B5EF4-FFF2-40B4-BE49-F238E27FC236}">
                <a16:creationId xmlns:a16="http://schemas.microsoft.com/office/drawing/2014/main" id="{B039FEB0-9E03-9F83-5ACA-CDDA1B48311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1302" y="2394614"/>
            <a:ext cx="1135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B9916-2453-DAB7-F7F1-2E9C36B6BE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565" y="2597814"/>
            <a:ext cx="148437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3AA587CC-E090-E8E8-4575-B1306BC1B00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1302" y="3525435"/>
            <a:ext cx="1135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4C2F06-BA01-9E82-6257-255FE17CD5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565" y="3728635"/>
            <a:ext cx="148437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078D448B-CEC7-9D08-D7BE-027B013FBEE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1302" y="3989272"/>
            <a:ext cx="1135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BC8924-4892-ED94-1276-7B62BCF2C9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565" y="4192472"/>
            <a:ext cx="106873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EF98557D-A6CA-6693-AB8C-4F69EA75AFF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1302" y="4816302"/>
            <a:ext cx="1135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E9DF78-2428-038E-4188-B391C1A6102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3565" y="5019502"/>
            <a:ext cx="169227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7" name="TextBox 21">
            <a:extLst>
              <a:ext uri="{FF2B5EF4-FFF2-40B4-BE49-F238E27FC236}">
                <a16:creationId xmlns:a16="http://schemas.microsoft.com/office/drawing/2014/main" id="{EF4D9344-65AC-43E5-BA20-8105B6A8C68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372302" y="4085793"/>
            <a:ext cx="77169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3AF418-D1DC-EC51-4B1A-CBC1176E58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3840" y="4284230"/>
            <a:ext cx="48306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9" name="TextBox 23">
            <a:extLst>
              <a:ext uri="{FF2B5EF4-FFF2-40B4-BE49-F238E27FC236}">
                <a16:creationId xmlns:a16="http://schemas.microsoft.com/office/drawing/2014/main" id="{5B8F5403-34F2-160C-B141-BD552733E6B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372302" y="3758365"/>
            <a:ext cx="77169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E8D57C-57F2-7A8F-36FC-D6F22950FD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26975" y="3948490"/>
            <a:ext cx="241992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1" name="TextBox 25">
            <a:extLst>
              <a:ext uri="{FF2B5EF4-FFF2-40B4-BE49-F238E27FC236}">
                <a16:creationId xmlns:a16="http://schemas.microsoft.com/office/drawing/2014/main" id="{B94AE6BD-689D-52C1-E4EA-538503EC7C0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372302" y="2005677"/>
            <a:ext cx="77169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E30734-91DF-BD46-667F-638AB88A6C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73389" y="2202527"/>
            <a:ext cx="99013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3" name="TextBox 27">
            <a:extLst>
              <a:ext uri="{FF2B5EF4-FFF2-40B4-BE49-F238E27FC236}">
                <a16:creationId xmlns:a16="http://schemas.microsoft.com/office/drawing/2014/main" id="{D09A5562-A129-1A94-BEB4-DBC0378A041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372302" y="1273234"/>
            <a:ext cx="77169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EC88AC-EFC0-211D-BFDD-F52D88F3BB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73636" y="1470084"/>
            <a:ext cx="1073266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5" name="TextBox 34">
            <a:extLst>
              <a:ext uri="{FF2B5EF4-FFF2-40B4-BE49-F238E27FC236}">
                <a16:creationId xmlns:a16="http://schemas.microsoft.com/office/drawing/2014/main" id="{05606381-366E-1B37-F204-A63286F20E6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535440" y="5417965"/>
            <a:ext cx="2786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Anterior left lung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887F12-E0DD-4D55-D102-5A2640FE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536" y="2548929"/>
            <a:ext cx="8839966" cy="56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427BA8-772C-4113-B2E2-A8DA6C96F624}"/>
              </a:ext>
            </a:extLst>
          </p:cNvPr>
          <p:cNvSpPr txBox="1">
            <a:spLocks/>
          </p:cNvSpPr>
          <p:nvPr/>
        </p:nvSpPr>
        <p:spPr>
          <a:xfrm>
            <a:off x="-1323561" y="610893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C7B08-9923-BA1F-99DB-0345D9EED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7173" y="89130"/>
            <a:ext cx="621182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B6F4C2B-597B-B62A-FB84-AE4DAF24333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201018" y="367983"/>
            <a:ext cx="150090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Trachea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225CDF-77E0-8F90-F601-A95E7F9786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1409" y="587058"/>
            <a:ext cx="1023937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DCB1A5C0-143C-87E4-665B-E69ADB9C12D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295407" y="5812616"/>
            <a:ext cx="426829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Bronchial tree branching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8FD005-F76E-B9FD-20F6-3B4C0EAE07B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496041" y="742141"/>
            <a:ext cx="190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Cartilage plates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C951C8-F70A-4D91-8D21-5FC44A54401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69270" y="970742"/>
            <a:ext cx="1491846" cy="62437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31A93054-F325-B671-1B72-BCFF59C49E6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496040" y="0"/>
            <a:ext cx="191469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Cartilage rings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DA26981-BF0A-1DA9-8706-4BDF3391522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480166" y="4082241"/>
            <a:ext cx="193057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Bronchiole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2F8DF97-475B-CCB8-3901-5E80FD8483AE}"/>
              </a:ext>
            </a:extLst>
          </p:cNvPr>
          <p:cNvSpPr>
            <a:spLocks noChangeArrowheads="1"/>
          </p:cNvSpPr>
          <p:nvPr/>
        </p:nvSpPr>
        <p:spPr bwMode="auto">
          <a:xfrm rot="21180787">
            <a:off x="2146075" y="368714"/>
            <a:ext cx="2338934" cy="627301"/>
          </a:xfrm>
          <a:custGeom>
            <a:avLst/>
            <a:gdLst>
              <a:gd name="T0" fmla="*/ 0 w 2269067"/>
              <a:gd name="T1" fmla="*/ 607127 h 728134"/>
              <a:gd name="T2" fmla="*/ 0 w 2269067"/>
              <a:gd name="T3" fmla="*/ 607127 h 728134"/>
              <a:gd name="T4" fmla="*/ 2301875 w 2269067"/>
              <a:gd name="T5" fmla="*/ 0 h 728134"/>
              <a:gd name="T6" fmla="*/ 146014 w 2269067"/>
              <a:gd name="T7" fmla="*/ 803275 h 728134"/>
              <a:gd name="T8" fmla="*/ 0 60000 65536"/>
              <a:gd name="T9" fmla="*/ 0 60000 65536"/>
              <a:gd name="T10" fmla="*/ 0 60000 65536"/>
              <a:gd name="T11" fmla="*/ 0 60000 65536"/>
              <a:gd name="T12" fmla="*/ 0 w 2269067"/>
              <a:gd name="T13" fmla="*/ 0 h 728134"/>
              <a:gd name="T14" fmla="*/ 2269067 w 2269067"/>
              <a:gd name="T15" fmla="*/ 728134 h 7281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067" h="728134">
                <a:moveTo>
                  <a:pt x="0" y="550334"/>
                </a:moveTo>
                <a:lnTo>
                  <a:pt x="0" y="550334"/>
                </a:lnTo>
                <a:lnTo>
                  <a:pt x="2269067" y="0"/>
                </a:lnTo>
                <a:lnTo>
                  <a:pt x="143933" y="728134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C7A10B70-B032-17D9-BE6A-F6A984E3159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483140" y="1546716"/>
            <a:ext cx="1100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D05F93-370A-9C7A-1E7E-C27718F99CC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21104" y="1362363"/>
            <a:ext cx="333522" cy="2687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23">
            <a:extLst>
              <a:ext uri="{FF2B5EF4-FFF2-40B4-BE49-F238E27FC236}">
                <a16:creationId xmlns:a16="http://schemas.microsoft.com/office/drawing/2014/main" id="{0BAB7184-A377-34A8-2728-477C9B727B5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337041" y="2613804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DE79B9-AB49-F08D-AA56-B6AA4D2654D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91805" y="2368203"/>
            <a:ext cx="319032" cy="3205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TextBox 25">
            <a:extLst>
              <a:ext uri="{FF2B5EF4-FFF2-40B4-BE49-F238E27FC236}">
                <a16:creationId xmlns:a16="http://schemas.microsoft.com/office/drawing/2014/main" id="{E0E70750-2085-937B-4BA7-E9C4234C540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581257" y="3380220"/>
            <a:ext cx="1100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13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6B9C941-B1C0-F1A0-BD6F-476E9BDA4F13}"/>
              </a:ext>
            </a:extLst>
          </p:cNvPr>
          <p:cNvSpPr>
            <a:spLocks noChangeArrowheads="1"/>
          </p:cNvSpPr>
          <p:nvPr/>
        </p:nvSpPr>
        <p:spPr bwMode="auto">
          <a:xfrm rot="21264756">
            <a:off x="2958902" y="3102890"/>
            <a:ext cx="601942" cy="328658"/>
          </a:xfrm>
          <a:custGeom>
            <a:avLst/>
            <a:gdLst>
              <a:gd name="T0" fmla="*/ 448733 w 660400"/>
              <a:gd name="T1" fmla="*/ 0 h 355600"/>
              <a:gd name="T2" fmla="*/ 0 w 660400"/>
              <a:gd name="T3" fmla="*/ 355600 h 355600"/>
              <a:gd name="T4" fmla="*/ 660400 w 660400"/>
              <a:gd name="T5" fmla="*/ 42333 h 355600"/>
              <a:gd name="T6" fmla="*/ 0 60000 65536"/>
              <a:gd name="T7" fmla="*/ 0 60000 65536"/>
              <a:gd name="T8" fmla="*/ 0 60000 65536"/>
              <a:gd name="T9" fmla="*/ 0 w 660400"/>
              <a:gd name="T10" fmla="*/ 0 h 355600"/>
              <a:gd name="T11" fmla="*/ 660400 w 660400"/>
              <a:gd name="T12" fmla="*/ 355600 h 355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60400" h="355600">
                <a:moveTo>
                  <a:pt x="448733" y="0"/>
                </a:moveTo>
                <a:lnTo>
                  <a:pt x="0" y="355600"/>
                </a:lnTo>
                <a:lnTo>
                  <a:pt x="660400" y="42333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id="{69EBA1C0-48E3-24E6-F469-67A379B6D0F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190" y="3883804"/>
            <a:ext cx="231432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Smaller </a:t>
            </a:r>
            <a:r>
              <a:rPr lang="en-US" altLang="en-US" sz="1800" dirty="0" err="1">
                <a:latin typeface="Arial" charset="0"/>
              </a:rPr>
              <a:t>bronchii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0D5C6EC-BC19-CEA9-EBEF-D745B7A1D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968" y="3806305"/>
            <a:ext cx="1555750" cy="490450"/>
          </a:xfrm>
          <a:custGeom>
            <a:avLst/>
            <a:gdLst>
              <a:gd name="T0" fmla="*/ 1555750 w 1554924"/>
              <a:gd name="T1" fmla="*/ 0 h 508000"/>
              <a:gd name="T2" fmla="*/ 5527 w 1554924"/>
              <a:gd name="T3" fmla="*/ 321733 h 508000"/>
              <a:gd name="T4" fmla="*/ 22470 w 1554924"/>
              <a:gd name="T5" fmla="*/ 321733 h 508000"/>
              <a:gd name="T6" fmla="*/ 1199961 w 1554924"/>
              <a:gd name="T7" fmla="*/ 508000 h 508000"/>
              <a:gd name="T8" fmla="*/ 0 60000 65536"/>
              <a:gd name="T9" fmla="*/ 0 60000 65536"/>
              <a:gd name="T10" fmla="*/ 0 60000 65536"/>
              <a:gd name="T11" fmla="*/ 0 60000 65536"/>
              <a:gd name="T12" fmla="*/ 0 w 1554924"/>
              <a:gd name="T13" fmla="*/ 0 h 508000"/>
              <a:gd name="T14" fmla="*/ 1554924 w 1554924"/>
              <a:gd name="T15" fmla="*/ 508000 h 508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54924" h="508000">
                <a:moveTo>
                  <a:pt x="1554924" y="0"/>
                </a:moveTo>
                <a:lnTo>
                  <a:pt x="5524" y="321733"/>
                </a:lnTo>
                <a:cubicBezTo>
                  <a:pt x="0" y="322893"/>
                  <a:pt x="16813" y="321733"/>
                  <a:pt x="22458" y="321733"/>
                </a:cubicBezTo>
                <a:lnTo>
                  <a:pt x="1199324" y="5080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B009FB-5A07-0D2B-F9AA-307E7C7E2092}"/>
              </a:ext>
            </a:extLst>
          </p:cNvPr>
          <p:cNvCxnSpPr>
            <a:cxnSpLocks noChangeShapeType="1"/>
            <a:stCxn id="19" idx="2"/>
          </p:cNvCxnSpPr>
          <p:nvPr/>
        </p:nvCxnSpPr>
        <p:spPr bwMode="auto">
          <a:xfrm flipV="1">
            <a:off x="1920450" y="4064000"/>
            <a:ext cx="1373016" cy="5292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1" name="TextBox 34">
            <a:extLst>
              <a:ext uri="{FF2B5EF4-FFF2-40B4-BE49-F238E27FC236}">
                <a16:creationId xmlns:a16="http://schemas.microsoft.com/office/drawing/2014/main" id="{A0FC6D1C-94F9-AB48-C6E0-297CBD1964A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56266" y="4679227"/>
            <a:ext cx="1905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14</a:t>
            </a:r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0F530785-DF8A-F564-7B9C-2CFF3B0B66F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47954" y="4929591"/>
            <a:ext cx="1905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15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BCAE92-86ED-0B55-1064-B9F250052E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94702" y="5095153"/>
            <a:ext cx="97259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4" name="TextBox 48">
            <a:extLst>
              <a:ext uri="{FF2B5EF4-FFF2-40B4-BE49-F238E27FC236}">
                <a16:creationId xmlns:a16="http://schemas.microsoft.com/office/drawing/2014/main" id="{A643C855-DB7C-60F8-18DC-0B375043A71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56266" y="5207779"/>
            <a:ext cx="1905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16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570642-228C-FF16-BD9E-97CF02CCE3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19131" y="5399664"/>
            <a:ext cx="63153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BF8EA1-1BBA-5457-BD3F-707EBEDD86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27954" y="4884014"/>
            <a:ext cx="95688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7" name="Freeform 41">
            <a:extLst>
              <a:ext uri="{FF2B5EF4-FFF2-40B4-BE49-F238E27FC236}">
                <a16:creationId xmlns:a16="http://schemas.microsoft.com/office/drawing/2014/main" id="{EE9CA54B-26A4-F263-F323-B405B3687F9C}"/>
              </a:ext>
            </a:extLst>
          </p:cNvPr>
          <p:cNvSpPr/>
          <p:nvPr/>
        </p:nvSpPr>
        <p:spPr bwMode="auto">
          <a:xfrm>
            <a:off x="2728200" y="4280130"/>
            <a:ext cx="1778924" cy="365760"/>
          </a:xfrm>
          <a:custGeom>
            <a:avLst/>
            <a:gdLst>
              <a:gd name="connsiteX0" fmla="*/ 0 w 1778924"/>
              <a:gd name="connsiteY0" fmla="*/ 241069 h 365760"/>
              <a:gd name="connsiteX1" fmla="*/ 1778924 w 1778924"/>
              <a:gd name="connsiteY1" fmla="*/ 0 h 365760"/>
              <a:gd name="connsiteX2" fmla="*/ 108066 w 1778924"/>
              <a:gd name="connsiteY2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924" h="365760">
                <a:moveTo>
                  <a:pt x="0" y="241069"/>
                </a:moveTo>
                <a:lnTo>
                  <a:pt x="1778924" y="0"/>
                </a:lnTo>
                <a:lnTo>
                  <a:pt x="108066" y="36576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8863FE-561F-8391-DB5E-B6CD338D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764" y="245604"/>
            <a:ext cx="7736495" cy="66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9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13F3E4-BC24-4D7D-A0B5-1B3789EF36C3}"/>
              </a:ext>
            </a:extLst>
          </p:cNvPr>
          <p:cNvSpPr txBox="1">
            <a:spLocks/>
          </p:cNvSpPr>
          <p:nvPr/>
        </p:nvSpPr>
        <p:spPr>
          <a:xfrm>
            <a:off x="330709" y="5846885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8CABE-4DDF-416F-AE08-DB7F5ECE8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" y="-172915"/>
            <a:ext cx="520598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C90ABEA-B7B8-4446-B230-3943EC876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891" y="648323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48BF8F0-88AD-4AA7-8D3D-BF57F9F02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891" y="1054723"/>
            <a:ext cx="61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75DAB6-EADD-4C0D-8FBE-DC13AADE200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43491" y="876923"/>
            <a:ext cx="1666875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89985-1FD0-44B7-9FEB-C2B6950129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11793" y="1199729"/>
            <a:ext cx="1882698" cy="6136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25D7BF7F-06F6-4F29-9BE0-F6D2D7A0A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91" y="1723064"/>
            <a:ext cx="617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33C216-9195-4650-B144-6628B58D1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59366" y="1929439"/>
            <a:ext cx="249727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4">
            <a:extLst>
              <a:ext uri="{FF2B5EF4-FFF2-40B4-BE49-F238E27FC236}">
                <a16:creationId xmlns:a16="http://schemas.microsoft.com/office/drawing/2014/main" id="{984B9976-9551-4D98-86B5-C3F368D03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91" y="2136768"/>
            <a:ext cx="617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5E8C9D-7ECD-46FA-AA17-F77AE22B4A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87829" y="2343143"/>
            <a:ext cx="2709862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6">
            <a:extLst>
              <a:ext uri="{FF2B5EF4-FFF2-40B4-BE49-F238E27FC236}">
                <a16:creationId xmlns:a16="http://schemas.microsoft.com/office/drawing/2014/main" id="{CABA6A67-814E-4E3C-BCA2-17C54B25D6E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65191" y="1419848"/>
            <a:ext cx="893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grpSp>
        <p:nvGrpSpPr>
          <p:cNvPr id="13" name="Group 26">
            <a:extLst>
              <a:ext uri="{FF2B5EF4-FFF2-40B4-BE49-F238E27FC236}">
                <a16:creationId xmlns:a16="http://schemas.microsoft.com/office/drawing/2014/main" id="{31A231DC-CE0E-498B-AE89-D34038547BB3}"/>
              </a:ext>
            </a:extLst>
          </p:cNvPr>
          <p:cNvGrpSpPr>
            <a:grpSpLocks/>
          </p:cNvGrpSpPr>
          <p:nvPr/>
        </p:nvGrpSpPr>
        <p:grpSpPr bwMode="auto">
          <a:xfrm>
            <a:off x="852356" y="1312461"/>
            <a:ext cx="3058156" cy="546969"/>
            <a:chOff x="1671990" y="1517724"/>
            <a:chExt cx="3057586" cy="54736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0AEE336-AF22-43B5-8DAE-C7AB9E788C8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671990" y="1802876"/>
              <a:ext cx="2924031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</p:spPr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C4C904E-12D0-4177-B60E-9921AE128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664" y="1517724"/>
              <a:ext cx="134912" cy="547365"/>
            </a:xfrm>
            <a:custGeom>
              <a:avLst/>
              <a:gdLst>
                <a:gd name="T0" fmla="*/ 130696 w 135467"/>
                <a:gd name="T1" fmla="*/ 0 h 732367"/>
                <a:gd name="T2" fmla="*/ 0 w 135467"/>
                <a:gd name="T3" fmla="*/ 0 h 732367"/>
                <a:gd name="T4" fmla="*/ 4217 w 135467"/>
                <a:gd name="T5" fmla="*/ 732367 h 732367"/>
                <a:gd name="T6" fmla="*/ 134912 w 135467"/>
                <a:gd name="T7" fmla="*/ 732367 h 732367"/>
                <a:gd name="T8" fmla="*/ 130696 w 135467"/>
                <a:gd name="T9" fmla="*/ 728134 h 7323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467"/>
                <a:gd name="T16" fmla="*/ 0 h 732367"/>
                <a:gd name="T17" fmla="*/ 135467 w 135467"/>
                <a:gd name="T18" fmla="*/ 732367 h 7323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467" h="732367">
                  <a:moveTo>
                    <a:pt x="131234" y="0"/>
                  </a:moveTo>
                  <a:lnTo>
                    <a:pt x="0" y="0"/>
                  </a:lnTo>
                  <a:cubicBezTo>
                    <a:pt x="1411" y="244122"/>
                    <a:pt x="4234" y="732367"/>
                    <a:pt x="4234" y="732367"/>
                  </a:cubicBezTo>
                  <a:lnTo>
                    <a:pt x="135467" y="732367"/>
                  </a:lnTo>
                  <a:lnTo>
                    <a:pt x="131234" y="728134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endParaRPr lang="en-US" altLang="en-US" dirty="0">
                <a:latin typeface="Arial" charset="0"/>
              </a:endParaRPr>
            </a:p>
          </p:txBody>
        </p:sp>
      </p:grpSp>
      <p:sp>
        <p:nvSpPr>
          <p:cNvPr id="16" name="TextBox 20">
            <a:extLst>
              <a:ext uri="{FF2B5EF4-FFF2-40B4-BE49-F238E27FC236}">
                <a16:creationId xmlns:a16="http://schemas.microsoft.com/office/drawing/2014/main" id="{075FF6E6-BF4A-4E8A-8B7C-091C8F70C92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65191" y="2809477"/>
            <a:ext cx="893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CA68DB-7DA8-4A22-A2DC-3AD79C5CA7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9829" y="3015852"/>
            <a:ext cx="281601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8" name="TextBox 22">
            <a:extLst>
              <a:ext uri="{FF2B5EF4-FFF2-40B4-BE49-F238E27FC236}">
                <a16:creationId xmlns:a16="http://schemas.microsoft.com/office/drawing/2014/main" id="{63C39B82-D223-4F8B-8DDF-7A8FA5E0F9B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65191" y="3258740"/>
            <a:ext cx="893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72C2B9-70B4-48CE-8D08-AD462456574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39829" y="3412660"/>
            <a:ext cx="3530002" cy="4451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4B2514-33B4-4810-9B15-741932DC8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4831" y="2477884"/>
            <a:ext cx="284052" cy="307777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9CE04-4832-4661-BCF9-44D5E14D1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423" y="2661187"/>
            <a:ext cx="284052" cy="307777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226B3-B140-44E8-924F-7E903ACE4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3113" y="2903769"/>
            <a:ext cx="284052" cy="307777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FA68C1-E16F-4797-915B-49FE124FF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883" y="3139893"/>
            <a:ext cx="284052" cy="307777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B5F43D-FDE5-4CFB-8179-044EE226B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294" y="3460069"/>
            <a:ext cx="284052" cy="307777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72BF7-DD97-416E-80C1-BCD729549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632" y="3833957"/>
            <a:ext cx="381000" cy="307975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C9B738-799D-4A80-A46D-BD646880C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327" y="4137235"/>
            <a:ext cx="284052" cy="307777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76EF54-8885-43DA-8856-9F584C6CB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631" y="4349481"/>
            <a:ext cx="284052" cy="307777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FA4D2D-C78D-4535-87E4-319A6806C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20" y="4586779"/>
            <a:ext cx="284052" cy="307777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BDD15-2468-42B2-B40F-A5D8DC3AF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2045" y="4925113"/>
            <a:ext cx="449263" cy="307975"/>
          </a:xfrm>
          <a:prstGeom prst="rect">
            <a:avLst/>
          </a:prstGeom>
          <a:noFill/>
          <a:ln>
            <a:noFill/>
          </a:ln>
          <a:effectLst>
            <a:outerShdw blurRad="25400"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Arial" charset="0"/>
                <a:ea typeface="+mn-ea"/>
              </a:rPr>
              <a:t>10</a:t>
            </a:r>
          </a:p>
        </p:txBody>
      </p:sp>
      <p:sp>
        <p:nvSpPr>
          <p:cNvPr id="30" name="TextBox 37">
            <a:extLst>
              <a:ext uri="{FF2B5EF4-FFF2-40B4-BE49-F238E27FC236}">
                <a16:creationId xmlns:a16="http://schemas.microsoft.com/office/drawing/2014/main" id="{7057C510-675B-4325-AF2F-C7E4EBDF2B1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246381" y="5577315"/>
            <a:ext cx="249325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Anterior view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ABE0C1-24F2-40A1-94DC-1AE584BF54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7179" y="3439889"/>
            <a:ext cx="789172" cy="34855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12700" dist="25400" dir="4260048" rotWithShape="0">
              <a:srgbClr val="FFFFFF"/>
            </a:outerShdw>
          </a:effectLst>
        </p:spPr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F308B17-B271-4275-B00F-45A014D8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99" y="192124"/>
            <a:ext cx="6937849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7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1794BA-9789-46F2-8DF8-674ACA9D7DEC}"/>
              </a:ext>
            </a:extLst>
          </p:cNvPr>
          <p:cNvSpPr txBox="1">
            <a:spLocks/>
          </p:cNvSpPr>
          <p:nvPr/>
        </p:nvSpPr>
        <p:spPr>
          <a:xfrm>
            <a:off x="117230" y="6198577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5A5DC-2211-42DE-AF56-0EDE57018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2" y="178777"/>
            <a:ext cx="402945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3C80BC6-04DB-45D9-8D30-A3C9C7007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68" y="1170057"/>
            <a:ext cx="914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648ACA-2471-4EFB-8F0B-2484B90EEB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7200" y="1390441"/>
            <a:ext cx="3031689" cy="25188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13">
            <a:extLst>
              <a:ext uri="{FF2B5EF4-FFF2-40B4-BE49-F238E27FC236}">
                <a16:creationId xmlns:a16="http://schemas.microsoft.com/office/drawing/2014/main" id="{1B67E0AD-6FA0-43AC-845A-337438DA8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68" y="163045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A92E63-056C-4BC0-9C0C-C441056DD2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8730" y="1825714"/>
            <a:ext cx="262596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16">
            <a:extLst>
              <a:ext uri="{FF2B5EF4-FFF2-40B4-BE49-F238E27FC236}">
                <a16:creationId xmlns:a16="http://schemas.microsoft.com/office/drawing/2014/main" id="{D267E91C-7F45-4B9D-BD8B-26B66009C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68" y="196487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E6623F-7D1E-4C5D-AD4F-D4716BCDF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8730" y="2158546"/>
            <a:ext cx="2590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7E599C40-851C-4547-93B9-75F241078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68" y="330992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4B450-3C8A-4BDD-8419-7BC98ED566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8730" y="3505183"/>
            <a:ext cx="231447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20">
            <a:extLst>
              <a:ext uri="{FF2B5EF4-FFF2-40B4-BE49-F238E27FC236}">
                <a16:creationId xmlns:a16="http://schemas.microsoft.com/office/drawing/2014/main" id="{4E2D4A81-31B9-48F8-812E-B658A4DD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68" y="3766592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81CE94-E87A-4212-BB60-85C4117CDC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8730" y="3960267"/>
            <a:ext cx="201804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22">
            <a:extLst>
              <a:ext uri="{FF2B5EF4-FFF2-40B4-BE49-F238E27FC236}">
                <a16:creationId xmlns:a16="http://schemas.microsoft.com/office/drawing/2014/main" id="{17A0F522-1195-4B4A-BEC3-3F2D3F30A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68" y="4496161"/>
            <a:ext cx="914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9C0991-DB43-4276-82C3-5587D1F8B3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8730" y="4691423"/>
            <a:ext cx="180152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TextBox 29">
            <a:extLst>
              <a:ext uri="{FF2B5EF4-FFF2-40B4-BE49-F238E27FC236}">
                <a16:creationId xmlns:a16="http://schemas.microsoft.com/office/drawing/2014/main" id="{3922F2FA-E9C9-4F8F-86F9-ACB334FA0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530" y="5392093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D4E7B5-3D83-4C46-9763-2A0C330323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4402" y="5598468"/>
            <a:ext cx="228412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8" name="TextBox 32">
            <a:extLst>
              <a:ext uri="{FF2B5EF4-FFF2-40B4-BE49-F238E27FC236}">
                <a16:creationId xmlns:a16="http://schemas.microsoft.com/office/drawing/2014/main" id="{A4882B52-F6D6-4435-BE95-477B4395B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530" y="4579393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29CC19-E190-4D22-A5C1-8DE0C5208A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71522" y="4787356"/>
            <a:ext cx="246700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0" name="TextBox 35">
            <a:extLst>
              <a:ext uri="{FF2B5EF4-FFF2-40B4-BE49-F238E27FC236}">
                <a16:creationId xmlns:a16="http://schemas.microsoft.com/office/drawing/2014/main" id="{536591A3-8697-410D-A586-4C1D47D1B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530" y="3553768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D1830-955F-41C0-B3F9-9EA783E521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31930" y="3758556"/>
            <a:ext cx="20066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2" name="TextBox 37">
            <a:extLst>
              <a:ext uri="{FF2B5EF4-FFF2-40B4-BE49-F238E27FC236}">
                <a16:creationId xmlns:a16="http://schemas.microsoft.com/office/drawing/2014/main" id="{44AC59DF-4044-41CF-A5CE-178025CC0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248" y="3710631"/>
            <a:ext cx="12790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(Posterior)</a:t>
            </a: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F5B95881-D2F3-4287-8CA8-28EFFA156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530" y="3275272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0A291E-ACB6-47CF-99E9-979BADEFFD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06789" y="3481647"/>
            <a:ext cx="1831741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5" name="TextBox 44">
            <a:extLst>
              <a:ext uri="{FF2B5EF4-FFF2-40B4-BE49-F238E27FC236}">
                <a16:creationId xmlns:a16="http://schemas.microsoft.com/office/drawing/2014/main" id="{B615F686-A18B-4317-A897-0CA9AC7B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578" y="579028"/>
            <a:ext cx="914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000066-70A9-49EF-A2D6-1A568D2DA7A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78978" y="883828"/>
            <a:ext cx="795337" cy="6778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7" name="Freeform 37">
            <a:extLst>
              <a:ext uri="{FF2B5EF4-FFF2-40B4-BE49-F238E27FC236}">
                <a16:creationId xmlns:a16="http://schemas.microsoft.com/office/drawing/2014/main" id="{2876E015-FFA4-4CD2-9387-7DE3AD79D97D}"/>
              </a:ext>
            </a:extLst>
          </p:cNvPr>
          <p:cNvSpPr/>
          <p:nvPr/>
        </p:nvSpPr>
        <p:spPr bwMode="auto">
          <a:xfrm>
            <a:off x="722225" y="1375368"/>
            <a:ext cx="2823586" cy="376813"/>
          </a:xfrm>
          <a:custGeom>
            <a:avLst/>
            <a:gdLst>
              <a:gd name="connsiteX0" fmla="*/ 2537208 w 2823586"/>
              <a:gd name="connsiteY0" fmla="*/ 0 h 376813"/>
              <a:gd name="connsiteX1" fmla="*/ 0 w 2823586"/>
              <a:gd name="connsiteY1" fmla="*/ 10049 h 376813"/>
              <a:gd name="connsiteX2" fmla="*/ 2823586 w 2823586"/>
              <a:gd name="connsiteY2" fmla="*/ 376813 h 3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6" h="376813">
                <a:moveTo>
                  <a:pt x="2537208" y="0"/>
                </a:moveTo>
                <a:lnTo>
                  <a:pt x="0" y="10049"/>
                </a:lnTo>
                <a:lnTo>
                  <a:pt x="2823586" y="376813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</a:endParaRP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7AAB5E75-B3D9-4DD8-917E-4B6AFEB0D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883" y="5994270"/>
            <a:ext cx="2174606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(a)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5DF2F6-D137-4EC9-B6D1-426913C1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90" y="144685"/>
            <a:ext cx="6328196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8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433</Words>
  <Application>Microsoft Office PowerPoint</Application>
  <PresentationFormat>Widescreen</PresentationFormat>
  <Paragraphs>168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2</cp:revision>
  <dcterms:created xsi:type="dcterms:W3CDTF">2023-11-16T01:58:30Z</dcterms:created>
  <dcterms:modified xsi:type="dcterms:W3CDTF">2023-11-16T20:15:53Z</dcterms:modified>
</cp:coreProperties>
</file>